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4"/>
  </p:sldMasterIdLst>
  <p:notesMasterIdLst>
    <p:notesMasterId r:id="rId17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7" r:id="rId14"/>
    <p:sldId id="265" r:id="rId15"/>
    <p:sldId id="266" r:id="rId16"/>
  </p:sldIdLst>
  <p:sldSz cx="9144000" cy="5143500" type="screen16x9"/>
  <p:notesSz cx="6858000" cy="9144000"/>
  <p:embeddedFontLst>
    <p:embeddedFont>
      <p:font typeface="Francois One" panose="020B0604020202020204" charset="0"/>
      <p:regular r:id="rId18"/>
    </p:embeddedFont>
    <p:embeddedFont>
      <p:font typeface="Lato" panose="020F0502020204030203" pitchFamily="34" charset="0"/>
      <p:regular r:id="rId19"/>
      <p:bold r:id="rId20"/>
      <p:italic r:id="rId21"/>
      <p:boldItalic r:id="rId22"/>
    </p:embeddedFont>
    <p:embeddedFont>
      <p:font typeface="Montserrat" panose="00000500000000000000" pitchFamily="2" charset="0"/>
      <p:regular r:id="rId23"/>
      <p:bold r:id="rId24"/>
      <p:italic r:id="rId25"/>
      <p:boldItalic r:id="rId26"/>
    </p:embeddedFont>
    <p:embeddedFont>
      <p:font typeface="Raleway" pitchFamily="2" charset="0"/>
      <p:regular r:id="rId27"/>
      <p:bold r:id="rId28"/>
      <p:italic r:id="rId29"/>
      <p:boldItalic r:id="rId30"/>
    </p:embeddedFont>
    <p:embeddedFont>
      <p:font typeface="Roboto" panose="02000000000000000000" pitchFamily="2" charset="0"/>
      <p:regular r:id="rId31"/>
      <p:bold r:id="rId32"/>
      <p:italic r:id="rId33"/>
      <p:boldItalic r:id="rId34"/>
    </p:embeddedFont>
    <p:embeddedFont>
      <p:font typeface="Roboto Condensed" panose="02000000000000000000" pitchFamily="2" charset="0"/>
      <p:regular r:id="rId35"/>
      <p:bold r:id="rId36"/>
      <p:italic r:id="rId37"/>
      <p:boldItalic r:id="rId38"/>
    </p:embeddedFont>
    <p:embeddedFont>
      <p:font typeface="Verdana" panose="020B0604030504040204" pitchFamily="34" charset="0"/>
      <p:regular r:id="rId39"/>
      <p:bold r:id="rId40"/>
      <p:italic r:id="rId41"/>
      <p:boldItalic r:id="rId42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44" roundtripDataSignature="AMtx7mg3xTa5QCiY06GwldBWqqPozG4Pm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1020E5D-9200-8E34-A3ED-89BA6A84F31C}" v="98" dt="2023-06-07T17:10:05.468"/>
    <p1510:client id="{B99F1444-C3B1-67C8-AA92-AD28A301B05A}" v="8" dt="2023-06-07T11:42:28.026"/>
    <p1510:client id="{ED14561C-E2CC-E2EC-B5AC-7F115DDE4C78}" v="247" dt="2023-07-20T10:03:41.192"/>
    <p1510:client id="{F4BD7BAF-D9ED-F627-ADA0-298CB1DE48EE}" v="10" dt="2023-06-13T15:10:51.837"/>
    <p1510:client id="{F77DE09E-357E-474C-AE3C-FC65418257F1}" v="20" dt="2023-07-14T13:33:53.899"/>
  </p1510:revLst>
</p1510:revInfo>
</file>

<file path=ppt/tableStyles.xml><?xml version="1.0" encoding="utf-8"?>
<a:tblStyleLst xmlns:a="http://schemas.openxmlformats.org/drawingml/2006/main" def="{79D10BD2-BEEB-455E-A5CB-E2B07CAC843D}">
  <a:tblStyle styleId="{79D10BD2-BEEB-455E-A5CB-E2B07CAC843D}" styleName="Table_0"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 b="off" i="off"/>
      <a:tcStyle>
        <a:tcBdr/>
      </a:tcStyle>
    </a:band1H>
    <a:band2H>
      <a:tcTxStyle b="off" i="off"/>
      <a:tcStyle>
        <a:tcBdr/>
      </a:tcStyle>
    </a:band2H>
    <a:band1V>
      <a:tcTxStyle b="off" i="off"/>
      <a:tcStyle>
        <a:tcBdr/>
      </a:tcStyle>
    </a:band1V>
    <a:band2V>
      <a:tcTxStyle b="off" i="off"/>
      <a:tcStyle>
        <a:tcBdr/>
      </a:tcStyle>
    </a:band2V>
    <a:lastCol>
      <a:tcTxStyle b="off" i="off"/>
      <a:tcStyle>
        <a:tcBdr/>
      </a:tcStyle>
    </a:lastCol>
    <a:firstCol>
      <a:tcTxStyle b="off" i="off"/>
      <a:tcStyle>
        <a:tcBdr/>
      </a:tcStyle>
    </a:firstCol>
    <a:lastRow>
      <a:tcTxStyle b="off" i="off"/>
      <a:tcStyle>
        <a:tcBdr/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ff" i="off"/>
      <a:tcStyle>
        <a:tcBdr/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  <a:tblStyle styleId="{BB9F3265-82EF-4309-A173-102875E97A13}" styleName="Table_1"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 b="off" i="off"/>
      <a:tcStyle>
        <a:tcBdr/>
      </a:tcStyle>
    </a:band1H>
    <a:band2H>
      <a:tcTxStyle b="off" i="off"/>
      <a:tcStyle>
        <a:tcBdr/>
      </a:tcStyle>
    </a:band2H>
    <a:band1V>
      <a:tcTxStyle b="off" i="off"/>
      <a:tcStyle>
        <a:tcBdr/>
      </a:tcStyle>
    </a:band1V>
    <a:band2V>
      <a:tcTxStyle b="off" i="off"/>
      <a:tcStyle>
        <a:tcBdr/>
      </a:tcStyle>
    </a:band2V>
    <a:lastCol>
      <a:tcTxStyle b="off" i="off"/>
      <a:tcStyle>
        <a:tcBdr/>
      </a:tcStyle>
    </a:lastCol>
    <a:firstCol>
      <a:tcTxStyle b="off" i="off"/>
      <a:tcStyle>
        <a:tcBdr/>
      </a:tcStyle>
    </a:firstCol>
    <a:lastRow>
      <a:tcTxStyle b="off" i="off"/>
      <a:tcStyle>
        <a:tcBdr/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ff" i="off"/>
      <a:tcStyle>
        <a:tcBdr/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  <a:tblStyle styleId="{3C70B1D1-D25F-4D8C-B4ED-13ADEC3ACA49}" styleName="Table_2"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 b="off" i="off"/>
      <a:tcStyle>
        <a:tcBdr/>
      </a:tcStyle>
    </a:band1H>
    <a:band2H>
      <a:tcTxStyle b="off" i="off"/>
      <a:tcStyle>
        <a:tcBdr/>
      </a:tcStyle>
    </a:band2H>
    <a:band1V>
      <a:tcTxStyle b="off" i="off"/>
      <a:tcStyle>
        <a:tcBdr/>
      </a:tcStyle>
    </a:band1V>
    <a:band2V>
      <a:tcTxStyle b="off" i="off"/>
      <a:tcStyle>
        <a:tcBdr/>
      </a:tcStyle>
    </a:band2V>
    <a:lastCol>
      <a:tcTxStyle b="off" i="off"/>
      <a:tcStyle>
        <a:tcBdr/>
      </a:tcStyle>
    </a:lastCol>
    <a:firstCol>
      <a:tcTxStyle b="off" i="off"/>
      <a:tcStyle>
        <a:tcBdr/>
      </a:tcStyle>
    </a:firstCol>
    <a:lastRow>
      <a:tcTxStyle b="off" i="off"/>
      <a:tcStyle>
        <a:tcBdr/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ff" i="off"/>
      <a:tcStyle>
        <a:tcBdr/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 varScale="1">
        <p:scale>
          <a:sx n="161" d="100"/>
          <a:sy n="161" d="100"/>
        </p:scale>
        <p:origin x="784" y="20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font" Target="fonts/font1.fntdata"/><Relationship Id="rId26" Type="http://schemas.openxmlformats.org/officeDocument/2006/relationships/font" Target="fonts/font9.fntdata"/><Relationship Id="rId39" Type="http://schemas.openxmlformats.org/officeDocument/2006/relationships/font" Target="fonts/font22.fntdata"/><Relationship Id="rId21" Type="http://schemas.openxmlformats.org/officeDocument/2006/relationships/font" Target="fonts/font4.fntdata"/><Relationship Id="rId34" Type="http://schemas.openxmlformats.org/officeDocument/2006/relationships/font" Target="fonts/font17.fntdata"/><Relationship Id="rId42" Type="http://schemas.openxmlformats.org/officeDocument/2006/relationships/font" Target="fonts/font25.fntdata"/><Relationship Id="rId47" Type="http://schemas.openxmlformats.org/officeDocument/2006/relationships/theme" Target="theme/theme1.xml"/><Relationship Id="rId50" Type="http://schemas.microsoft.com/office/2015/10/relationships/revisionInfo" Target="revisionInfo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font" Target="fonts/font12.fntdata"/><Relationship Id="rId11" Type="http://schemas.openxmlformats.org/officeDocument/2006/relationships/slide" Target="slides/slide7.xml"/><Relationship Id="rId24" Type="http://schemas.openxmlformats.org/officeDocument/2006/relationships/font" Target="fonts/font7.fntdata"/><Relationship Id="rId32" Type="http://schemas.openxmlformats.org/officeDocument/2006/relationships/font" Target="fonts/font15.fntdata"/><Relationship Id="rId37" Type="http://schemas.openxmlformats.org/officeDocument/2006/relationships/font" Target="fonts/font20.fntdata"/><Relationship Id="rId40" Type="http://schemas.openxmlformats.org/officeDocument/2006/relationships/font" Target="fonts/font23.fntdata"/><Relationship Id="rId45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font" Target="fonts/font6.fntdata"/><Relationship Id="rId28" Type="http://schemas.openxmlformats.org/officeDocument/2006/relationships/font" Target="fonts/font11.fntdata"/><Relationship Id="rId36" Type="http://schemas.openxmlformats.org/officeDocument/2006/relationships/font" Target="fonts/font19.fntdata"/><Relationship Id="rId49" Type="http://schemas.microsoft.com/office/2016/11/relationships/changesInfo" Target="changesInfos/changesInfo1.xml"/><Relationship Id="rId10" Type="http://schemas.openxmlformats.org/officeDocument/2006/relationships/slide" Target="slides/slide6.xml"/><Relationship Id="rId19" Type="http://schemas.openxmlformats.org/officeDocument/2006/relationships/font" Target="fonts/font2.fntdata"/><Relationship Id="rId31" Type="http://schemas.openxmlformats.org/officeDocument/2006/relationships/font" Target="fonts/font14.fntdata"/><Relationship Id="rId44" Type="http://customschemas.google.com/relationships/presentationmetadata" Target="meta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font" Target="fonts/font5.fntdata"/><Relationship Id="rId27" Type="http://schemas.openxmlformats.org/officeDocument/2006/relationships/font" Target="fonts/font10.fntdata"/><Relationship Id="rId30" Type="http://schemas.openxmlformats.org/officeDocument/2006/relationships/font" Target="fonts/font13.fntdata"/><Relationship Id="rId35" Type="http://schemas.openxmlformats.org/officeDocument/2006/relationships/font" Target="fonts/font18.fntdata"/><Relationship Id="rId48" Type="http://schemas.openxmlformats.org/officeDocument/2006/relationships/tableStyles" Target="tableStyle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5" Type="http://schemas.openxmlformats.org/officeDocument/2006/relationships/font" Target="fonts/font8.fntdata"/><Relationship Id="rId33" Type="http://schemas.openxmlformats.org/officeDocument/2006/relationships/font" Target="fonts/font16.fntdata"/><Relationship Id="rId38" Type="http://schemas.openxmlformats.org/officeDocument/2006/relationships/font" Target="fonts/font21.fntdata"/><Relationship Id="rId46" Type="http://schemas.openxmlformats.org/officeDocument/2006/relationships/viewProps" Target="viewProps.xml"/><Relationship Id="rId20" Type="http://schemas.openxmlformats.org/officeDocument/2006/relationships/font" Target="fonts/font3.fntdata"/><Relationship Id="rId41" Type="http://schemas.openxmlformats.org/officeDocument/2006/relationships/font" Target="fonts/font24.fntdata"/><Relationship Id="rId1" Type="http://schemas.openxmlformats.org/officeDocument/2006/relationships/customXml" Target="../customXml/item1.xml"/><Relationship Id="rId6" Type="http://schemas.openxmlformats.org/officeDocument/2006/relationships/slide" Target="slides/slide2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llen, Brittney J" userId="S::ballen88@gatech.edu::0ae0c295-440a-4855-a18a-673cab4448c4" providerId="AD" clId="Web-{A1020E5D-9200-8E34-A3ED-89BA6A84F31C}"/>
    <pc:docChg chg="modSld">
      <pc:chgData name="Allen, Brittney J" userId="S::ballen88@gatech.edu::0ae0c295-440a-4855-a18a-673cab4448c4" providerId="AD" clId="Web-{A1020E5D-9200-8E34-A3ED-89BA6A84F31C}" dt="2023-06-07T17:10:05.468" v="68" actId="20577"/>
      <pc:docMkLst>
        <pc:docMk/>
      </pc:docMkLst>
      <pc:sldChg chg="modSp">
        <pc:chgData name="Allen, Brittney J" userId="S::ballen88@gatech.edu::0ae0c295-440a-4855-a18a-673cab4448c4" providerId="AD" clId="Web-{A1020E5D-9200-8E34-A3ED-89BA6A84F31C}" dt="2023-06-07T17:03:22.129" v="2" actId="20577"/>
        <pc:sldMkLst>
          <pc:docMk/>
          <pc:sldMk cId="0" sldId="256"/>
        </pc:sldMkLst>
        <pc:spChg chg="mod">
          <ac:chgData name="Allen, Brittney J" userId="S::ballen88@gatech.edu::0ae0c295-440a-4855-a18a-673cab4448c4" providerId="AD" clId="Web-{A1020E5D-9200-8E34-A3ED-89BA6A84F31C}" dt="2023-06-07T17:03:22.129" v="2" actId="20577"/>
          <ac:spMkLst>
            <pc:docMk/>
            <pc:sldMk cId="0" sldId="256"/>
            <ac:spMk id="76" creationId="{00000000-0000-0000-0000-000000000000}"/>
          </ac:spMkLst>
        </pc:spChg>
      </pc:sldChg>
      <pc:sldChg chg="modSp">
        <pc:chgData name="Allen, Brittney J" userId="S::ballen88@gatech.edu::0ae0c295-440a-4855-a18a-673cab4448c4" providerId="AD" clId="Web-{A1020E5D-9200-8E34-A3ED-89BA6A84F31C}" dt="2023-06-07T17:03:49.411" v="5" actId="20577"/>
        <pc:sldMkLst>
          <pc:docMk/>
          <pc:sldMk cId="0" sldId="257"/>
        </pc:sldMkLst>
        <pc:spChg chg="mod">
          <ac:chgData name="Allen, Brittney J" userId="S::ballen88@gatech.edu::0ae0c295-440a-4855-a18a-673cab4448c4" providerId="AD" clId="Web-{A1020E5D-9200-8E34-A3ED-89BA6A84F31C}" dt="2023-06-07T17:03:49.411" v="5" actId="20577"/>
          <ac:spMkLst>
            <pc:docMk/>
            <pc:sldMk cId="0" sldId="257"/>
            <ac:spMk id="91" creationId="{00000000-0000-0000-0000-000000000000}"/>
          </ac:spMkLst>
        </pc:spChg>
      </pc:sldChg>
      <pc:sldChg chg="modSp">
        <pc:chgData name="Allen, Brittney J" userId="S::ballen88@gatech.edu::0ae0c295-440a-4855-a18a-673cab4448c4" providerId="AD" clId="Web-{A1020E5D-9200-8E34-A3ED-89BA6A84F31C}" dt="2023-06-07T17:05:42.742" v="15"/>
        <pc:sldMkLst>
          <pc:docMk/>
          <pc:sldMk cId="0" sldId="260"/>
        </pc:sldMkLst>
        <pc:graphicFrameChg chg="mod modGraphic">
          <ac:chgData name="Allen, Brittney J" userId="S::ballen88@gatech.edu::0ae0c295-440a-4855-a18a-673cab4448c4" providerId="AD" clId="Web-{A1020E5D-9200-8E34-A3ED-89BA6A84F31C}" dt="2023-06-07T17:05:32.382" v="11"/>
          <ac:graphicFrameMkLst>
            <pc:docMk/>
            <pc:sldMk cId="0" sldId="260"/>
            <ac:graphicFrameMk id="127" creationId="{00000000-0000-0000-0000-000000000000}"/>
          </ac:graphicFrameMkLst>
        </pc:graphicFrameChg>
        <pc:graphicFrameChg chg="mod modGraphic">
          <ac:chgData name="Allen, Brittney J" userId="S::ballen88@gatech.edu::0ae0c295-440a-4855-a18a-673cab4448c4" providerId="AD" clId="Web-{A1020E5D-9200-8E34-A3ED-89BA6A84F31C}" dt="2023-06-07T17:05:42.742" v="15"/>
          <ac:graphicFrameMkLst>
            <pc:docMk/>
            <pc:sldMk cId="0" sldId="260"/>
            <ac:graphicFrameMk id="128" creationId="{00000000-0000-0000-0000-000000000000}"/>
          </ac:graphicFrameMkLst>
        </pc:graphicFrameChg>
      </pc:sldChg>
      <pc:sldChg chg="modSp">
        <pc:chgData name="Allen, Brittney J" userId="S::ballen88@gatech.edu::0ae0c295-440a-4855-a18a-673cab4448c4" providerId="AD" clId="Web-{A1020E5D-9200-8E34-A3ED-89BA6A84F31C}" dt="2023-06-07T17:06:24.353" v="37"/>
        <pc:sldMkLst>
          <pc:docMk/>
          <pc:sldMk cId="0" sldId="261"/>
        </pc:sldMkLst>
        <pc:graphicFrameChg chg="mod modGraphic">
          <ac:chgData name="Allen, Brittney J" userId="S::ballen88@gatech.edu::0ae0c295-440a-4855-a18a-673cab4448c4" providerId="AD" clId="Web-{A1020E5D-9200-8E34-A3ED-89BA6A84F31C}" dt="2023-06-07T17:06:24.353" v="37"/>
          <ac:graphicFrameMkLst>
            <pc:docMk/>
            <pc:sldMk cId="0" sldId="261"/>
            <ac:graphicFrameMk id="136" creationId="{00000000-0000-0000-0000-000000000000}"/>
          </ac:graphicFrameMkLst>
        </pc:graphicFrameChg>
      </pc:sldChg>
      <pc:sldChg chg="modSp">
        <pc:chgData name="Allen, Brittney J" userId="S::ballen88@gatech.edu::0ae0c295-440a-4855-a18a-673cab4448c4" providerId="AD" clId="Web-{A1020E5D-9200-8E34-A3ED-89BA6A84F31C}" dt="2023-06-07T17:06:41.697" v="39"/>
        <pc:sldMkLst>
          <pc:docMk/>
          <pc:sldMk cId="0" sldId="263"/>
        </pc:sldMkLst>
        <pc:graphicFrameChg chg="mod modGraphic">
          <ac:chgData name="Allen, Brittney J" userId="S::ballen88@gatech.edu::0ae0c295-440a-4855-a18a-673cab4448c4" providerId="AD" clId="Web-{A1020E5D-9200-8E34-A3ED-89BA6A84F31C}" dt="2023-06-07T17:06:41.697" v="39"/>
          <ac:graphicFrameMkLst>
            <pc:docMk/>
            <pc:sldMk cId="0" sldId="263"/>
            <ac:graphicFrameMk id="161" creationId="{00000000-0000-0000-0000-000000000000}"/>
          </ac:graphicFrameMkLst>
        </pc:graphicFrameChg>
      </pc:sldChg>
      <pc:sldChg chg="modSp">
        <pc:chgData name="Allen, Brittney J" userId="S::ballen88@gatech.edu::0ae0c295-440a-4855-a18a-673cab4448c4" providerId="AD" clId="Web-{A1020E5D-9200-8E34-A3ED-89BA6A84F31C}" dt="2023-06-07T17:09:51.624" v="66" actId="20577"/>
        <pc:sldMkLst>
          <pc:docMk/>
          <pc:sldMk cId="0" sldId="265"/>
        </pc:sldMkLst>
        <pc:spChg chg="mod">
          <ac:chgData name="Allen, Brittney J" userId="S::ballen88@gatech.edu::0ae0c295-440a-4855-a18a-673cab4448c4" providerId="AD" clId="Web-{A1020E5D-9200-8E34-A3ED-89BA6A84F31C}" dt="2023-06-07T17:09:51.624" v="66" actId="20577"/>
          <ac:spMkLst>
            <pc:docMk/>
            <pc:sldMk cId="0" sldId="265"/>
            <ac:spMk id="188" creationId="{00000000-0000-0000-0000-000000000000}"/>
          </ac:spMkLst>
        </pc:spChg>
      </pc:sldChg>
      <pc:sldChg chg="modSp">
        <pc:chgData name="Allen, Brittney J" userId="S::ballen88@gatech.edu::0ae0c295-440a-4855-a18a-673cab4448c4" providerId="AD" clId="Web-{A1020E5D-9200-8E34-A3ED-89BA6A84F31C}" dt="2023-06-07T17:10:05.468" v="68" actId="20577"/>
        <pc:sldMkLst>
          <pc:docMk/>
          <pc:sldMk cId="0" sldId="266"/>
        </pc:sldMkLst>
        <pc:spChg chg="mod">
          <ac:chgData name="Allen, Brittney J" userId="S::ballen88@gatech.edu::0ae0c295-440a-4855-a18a-673cab4448c4" providerId="AD" clId="Web-{A1020E5D-9200-8E34-A3ED-89BA6A84F31C}" dt="2023-06-07T17:10:05.468" v="68" actId="20577"/>
          <ac:spMkLst>
            <pc:docMk/>
            <pc:sldMk cId="0" sldId="266"/>
            <ac:spMk id="196" creationId="{00000000-0000-0000-0000-000000000000}"/>
          </ac:spMkLst>
        </pc:spChg>
      </pc:sldChg>
      <pc:sldChg chg="modSp">
        <pc:chgData name="Allen, Brittney J" userId="S::ballen88@gatech.edu::0ae0c295-440a-4855-a18a-673cab4448c4" providerId="AD" clId="Web-{A1020E5D-9200-8E34-A3ED-89BA6A84F31C}" dt="2023-06-07T17:09:00.341" v="55"/>
        <pc:sldMkLst>
          <pc:docMk/>
          <pc:sldMk cId="3327242989" sldId="267"/>
        </pc:sldMkLst>
        <pc:graphicFrameChg chg="mod modGraphic">
          <ac:chgData name="Allen, Brittney J" userId="S::ballen88@gatech.edu::0ae0c295-440a-4855-a18a-673cab4448c4" providerId="AD" clId="Web-{A1020E5D-9200-8E34-A3ED-89BA6A84F31C}" dt="2023-06-07T17:09:00.341" v="55"/>
          <ac:graphicFrameMkLst>
            <pc:docMk/>
            <pc:sldMk cId="3327242989" sldId="267"/>
            <ac:graphicFrameMk id="173" creationId="{00000000-0000-0000-0000-000000000000}"/>
          </ac:graphicFrameMkLst>
        </pc:graphicFrameChg>
      </pc:sldChg>
    </pc:docChg>
  </pc:docChgLst>
  <pc:docChgLst>
    <pc:chgData name="Paz, Jed Matthew M" userId="S::jpaz6@gatech.edu::6c9ebb77-b819-4654-95d7-a9e398582544" providerId="AD" clId="Web-{B99F1444-C3B1-67C8-AA92-AD28A301B05A}"/>
    <pc:docChg chg="modSld">
      <pc:chgData name="Paz, Jed Matthew M" userId="S::jpaz6@gatech.edu::6c9ebb77-b819-4654-95d7-a9e398582544" providerId="AD" clId="Web-{B99F1444-C3B1-67C8-AA92-AD28A301B05A}" dt="2023-06-07T11:42:23.198" v="5"/>
      <pc:docMkLst>
        <pc:docMk/>
      </pc:docMkLst>
      <pc:sldChg chg="modSp">
        <pc:chgData name="Paz, Jed Matthew M" userId="S::jpaz6@gatech.edu::6c9ebb77-b819-4654-95d7-a9e398582544" providerId="AD" clId="Web-{B99F1444-C3B1-67C8-AA92-AD28A301B05A}" dt="2023-06-07T11:42:23.198" v="5"/>
        <pc:sldMkLst>
          <pc:docMk/>
          <pc:sldMk cId="0" sldId="264"/>
        </pc:sldMkLst>
        <pc:graphicFrameChg chg="mod modGraphic">
          <ac:chgData name="Paz, Jed Matthew M" userId="S::jpaz6@gatech.edu::6c9ebb77-b819-4654-95d7-a9e398582544" providerId="AD" clId="Web-{B99F1444-C3B1-67C8-AA92-AD28A301B05A}" dt="2023-06-07T11:42:23.198" v="5"/>
          <ac:graphicFrameMkLst>
            <pc:docMk/>
            <pc:sldMk cId="0" sldId="264"/>
            <ac:graphicFrameMk id="173" creationId="{00000000-0000-0000-0000-000000000000}"/>
          </ac:graphicFrameMkLst>
        </pc:graphicFrameChg>
      </pc:sldChg>
    </pc:docChg>
  </pc:docChgLst>
  <pc:docChgLst>
    <pc:chgData name="Paz, Jed Matthew M" userId="S::jpaz6@gatech.edu::6c9ebb77-b819-4654-95d7-a9e398582544" providerId="AD" clId="Web-{F4BD7BAF-D9ED-F627-ADA0-298CB1DE48EE}"/>
    <pc:docChg chg="modSld">
      <pc:chgData name="Paz, Jed Matthew M" userId="S::jpaz6@gatech.edu::6c9ebb77-b819-4654-95d7-a9e398582544" providerId="AD" clId="Web-{F4BD7BAF-D9ED-F627-ADA0-298CB1DE48EE}" dt="2023-06-13T15:10:49.009" v="8" actId="20577"/>
      <pc:docMkLst>
        <pc:docMk/>
      </pc:docMkLst>
      <pc:sldChg chg="modSp">
        <pc:chgData name="Paz, Jed Matthew M" userId="S::jpaz6@gatech.edu::6c9ebb77-b819-4654-95d7-a9e398582544" providerId="AD" clId="Web-{F4BD7BAF-D9ED-F627-ADA0-298CB1DE48EE}" dt="2023-06-13T15:10:49.009" v="8" actId="20577"/>
        <pc:sldMkLst>
          <pc:docMk/>
          <pc:sldMk cId="0" sldId="258"/>
        </pc:sldMkLst>
        <pc:spChg chg="mod">
          <ac:chgData name="Paz, Jed Matthew M" userId="S::jpaz6@gatech.edu::6c9ebb77-b819-4654-95d7-a9e398582544" providerId="AD" clId="Web-{F4BD7BAF-D9ED-F627-ADA0-298CB1DE48EE}" dt="2023-06-13T15:10:49.009" v="8" actId="20577"/>
          <ac:spMkLst>
            <pc:docMk/>
            <pc:sldMk cId="0" sldId="258"/>
            <ac:spMk id="103" creationId="{00000000-0000-0000-0000-000000000000}"/>
          </ac:spMkLst>
        </pc:spChg>
      </pc:sldChg>
    </pc:docChg>
  </pc:docChgLst>
  <pc:docChgLst>
    <pc:chgData name="Paz, Jed Matthew M" userId="S::jpaz6@gatech.edu::6c9ebb77-b819-4654-95d7-a9e398582544" providerId="AD" clId="Web-{630154CF-6E30-6E26-53E4-C891A824762C}"/>
    <pc:docChg chg="delSld modSld">
      <pc:chgData name="Paz, Jed Matthew M" userId="S::jpaz6@gatech.edu::6c9ebb77-b819-4654-95d7-a9e398582544" providerId="AD" clId="Web-{630154CF-6E30-6E26-53E4-C891A824762C}" dt="2023-03-30T13:29:35.493" v="123"/>
      <pc:docMkLst>
        <pc:docMk/>
      </pc:docMkLst>
      <pc:sldChg chg="modSp">
        <pc:chgData name="Paz, Jed Matthew M" userId="S::jpaz6@gatech.edu::6c9ebb77-b819-4654-95d7-a9e398582544" providerId="AD" clId="Web-{630154CF-6E30-6E26-53E4-C891A824762C}" dt="2023-03-30T13:29:26.712" v="122" actId="20577"/>
        <pc:sldMkLst>
          <pc:docMk/>
          <pc:sldMk cId="0" sldId="265"/>
        </pc:sldMkLst>
        <pc:spChg chg="mod">
          <ac:chgData name="Paz, Jed Matthew M" userId="S::jpaz6@gatech.edu::6c9ebb77-b819-4654-95d7-a9e398582544" providerId="AD" clId="Web-{630154CF-6E30-6E26-53E4-C891A824762C}" dt="2023-03-30T13:29:26.712" v="122" actId="20577"/>
          <ac:spMkLst>
            <pc:docMk/>
            <pc:sldMk cId="0" sldId="265"/>
            <ac:spMk id="188" creationId="{00000000-0000-0000-0000-000000000000}"/>
          </ac:spMkLst>
        </pc:spChg>
      </pc:sldChg>
      <pc:sldChg chg="del">
        <pc:chgData name="Paz, Jed Matthew M" userId="S::jpaz6@gatech.edu::6c9ebb77-b819-4654-95d7-a9e398582544" providerId="AD" clId="Web-{630154CF-6E30-6E26-53E4-C891A824762C}" dt="2023-03-30T13:17:44.517" v="3"/>
        <pc:sldMkLst>
          <pc:docMk/>
          <pc:sldMk cId="3327242989" sldId="267"/>
        </pc:sldMkLst>
      </pc:sldChg>
      <pc:sldChg chg="del">
        <pc:chgData name="Paz, Jed Matthew M" userId="S::jpaz6@gatech.edu::6c9ebb77-b819-4654-95d7-a9e398582544" providerId="AD" clId="Web-{630154CF-6E30-6E26-53E4-C891A824762C}" dt="2023-03-30T13:17:44.517" v="2"/>
        <pc:sldMkLst>
          <pc:docMk/>
          <pc:sldMk cId="0" sldId="268"/>
        </pc:sldMkLst>
      </pc:sldChg>
      <pc:sldChg chg="del">
        <pc:chgData name="Paz, Jed Matthew M" userId="S::jpaz6@gatech.edu::6c9ebb77-b819-4654-95d7-a9e398582544" providerId="AD" clId="Web-{630154CF-6E30-6E26-53E4-C891A824762C}" dt="2023-03-30T13:17:44.501" v="1"/>
        <pc:sldMkLst>
          <pc:docMk/>
          <pc:sldMk cId="0" sldId="269"/>
        </pc:sldMkLst>
      </pc:sldChg>
      <pc:sldChg chg="del">
        <pc:chgData name="Paz, Jed Matthew M" userId="S::jpaz6@gatech.edu::6c9ebb77-b819-4654-95d7-a9e398582544" providerId="AD" clId="Web-{630154CF-6E30-6E26-53E4-C891A824762C}" dt="2023-03-30T13:17:44.501" v="0"/>
        <pc:sldMkLst>
          <pc:docMk/>
          <pc:sldMk cId="0" sldId="270"/>
        </pc:sldMkLst>
      </pc:sldChg>
      <pc:sldChg chg="del">
        <pc:chgData name="Paz, Jed Matthew M" userId="S::jpaz6@gatech.edu::6c9ebb77-b819-4654-95d7-a9e398582544" providerId="AD" clId="Web-{630154CF-6E30-6E26-53E4-C891A824762C}" dt="2023-03-30T13:29:35.493" v="123"/>
        <pc:sldMkLst>
          <pc:docMk/>
          <pc:sldMk cId="0" sldId="271"/>
        </pc:sldMkLst>
      </pc:sldChg>
    </pc:docChg>
  </pc:docChgLst>
  <pc:docChgLst>
    <pc:chgData clId="Web-{5BCBC06C-5002-E653-A9FB-ED83710D5780}"/>
    <pc:docChg chg="modSld">
      <pc:chgData name="" userId="" providerId="" clId="Web-{5BCBC06C-5002-E653-A9FB-ED83710D5780}" dt="2023-05-15T12:45:40.209" v="0"/>
      <pc:docMkLst>
        <pc:docMk/>
      </pc:docMkLst>
      <pc:sldChg chg="delSp">
        <pc:chgData name="" userId="" providerId="" clId="Web-{5BCBC06C-5002-E653-A9FB-ED83710D5780}" dt="2023-05-15T12:45:40.209" v="0"/>
        <pc:sldMkLst>
          <pc:docMk/>
          <pc:sldMk cId="0" sldId="256"/>
        </pc:sldMkLst>
        <pc:picChg chg="del">
          <ac:chgData name="" userId="" providerId="" clId="Web-{5BCBC06C-5002-E653-A9FB-ED83710D5780}" dt="2023-05-15T12:45:40.209" v="0"/>
          <ac:picMkLst>
            <pc:docMk/>
            <pc:sldMk cId="0" sldId="256"/>
            <ac:picMk id="81" creationId="{00000000-0000-0000-0000-000000000000}"/>
          </ac:picMkLst>
        </pc:picChg>
      </pc:sldChg>
    </pc:docChg>
  </pc:docChgLst>
  <pc:docChgLst>
    <pc:chgData name="Garrett, Stephen W" userId="d05c98e1-4b66-404c-a56b-4e8a64656ba9" providerId="ADAL" clId="{4E47E6A5-1ECD-CB46-A76B-C9955D59FDDF}"/>
    <pc:docChg chg="modSld">
      <pc:chgData name="Garrett, Stephen W" userId="d05c98e1-4b66-404c-a56b-4e8a64656ba9" providerId="ADAL" clId="{4E47E6A5-1ECD-CB46-A76B-C9955D59FDDF}" dt="2023-06-05T15:29:58.990" v="13" actId="20577"/>
      <pc:docMkLst>
        <pc:docMk/>
      </pc:docMkLst>
      <pc:sldChg chg="modSp mod">
        <pc:chgData name="Garrett, Stephen W" userId="d05c98e1-4b66-404c-a56b-4e8a64656ba9" providerId="ADAL" clId="{4E47E6A5-1ECD-CB46-A76B-C9955D59FDDF}" dt="2023-06-05T15:29:58.990" v="13" actId="20577"/>
        <pc:sldMkLst>
          <pc:docMk/>
          <pc:sldMk cId="0" sldId="264"/>
        </pc:sldMkLst>
        <pc:graphicFrameChg chg="modGraphic">
          <ac:chgData name="Garrett, Stephen W" userId="d05c98e1-4b66-404c-a56b-4e8a64656ba9" providerId="ADAL" clId="{4E47E6A5-1ECD-CB46-A76B-C9955D59FDDF}" dt="2023-06-05T15:29:58.990" v="13" actId="20577"/>
          <ac:graphicFrameMkLst>
            <pc:docMk/>
            <pc:sldMk cId="0" sldId="264"/>
            <ac:graphicFrameMk id="173" creationId="{00000000-0000-0000-0000-000000000000}"/>
          </ac:graphicFrameMkLst>
        </pc:graphicFrameChg>
      </pc:sldChg>
    </pc:docChg>
  </pc:docChgLst>
  <pc:docChgLst>
    <pc:chgData name="Paz, Jed Matthew M" userId="S::jpaz6@gatech.edu::6c9ebb77-b819-4654-95d7-a9e398582544" providerId="AD" clId="Web-{5BCBC06C-5002-E653-A9FB-ED83710D5780}"/>
    <pc:docChg chg="addSld modSld">
      <pc:chgData name="Paz, Jed Matthew M" userId="S::jpaz6@gatech.edu::6c9ebb77-b819-4654-95d7-a9e398582544" providerId="AD" clId="Web-{5BCBC06C-5002-E653-A9FB-ED83710D5780}" dt="2023-05-15T13:14:14.948" v="604" actId="20577"/>
      <pc:docMkLst>
        <pc:docMk/>
      </pc:docMkLst>
      <pc:sldChg chg="modSp">
        <pc:chgData name="Paz, Jed Matthew M" userId="S::jpaz6@gatech.edu::6c9ebb77-b819-4654-95d7-a9e398582544" providerId="AD" clId="Web-{5BCBC06C-5002-E653-A9FB-ED83710D5780}" dt="2023-05-15T13:14:14.948" v="604" actId="20577"/>
        <pc:sldMkLst>
          <pc:docMk/>
          <pc:sldMk cId="0" sldId="257"/>
        </pc:sldMkLst>
        <pc:spChg chg="mod">
          <ac:chgData name="Paz, Jed Matthew M" userId="S::jpaz6@gatech.edu::6c9ebb77-b819-4654-95d7-a9e398582544" providerId="AD" clId="Web-{5BCBC06C-5002-E653-A9FB-ED83710D5780}" dt="2023-05-15T13:14:14.948" v="604" actId="20577"/>
          <ac:spMkLst>
            <pc:docMk/>
            <pc:sldMk cId="0" sldId="257"/>
            <ac:spMk id="91" creationId="{00000000-0000-0000-0000-000000000000}"/>
          </ac:spMkLst>
        </pc:spChg>
        <pc:spChg chg="mod">
          <ac:chgData name="Paz, Jed Matthew M" userId="S::jpaz6@gatech.edu::6c9ebb77-b819-4654-95d7-a9e398582544" providerId="AD" clId="Web-{5BCBC06C-5002-E653-A9FB-ED83710D5780}" dt="2023-05-15T13:03:44.351" v="387" actId="20577"/>
          <ac:spMkLst>
            <pc:docMk/>
            <pc:sldMk cId="0" sldId="257"/>
            <ac:spMk id="93" creationId="{00000000-0000-0000-0000-000000000000}"/>
          </ac:spMkLst>
        </pc:spChg>
      </pc:sldChg>
      <pc:sldChg chg="modSp">
        <pc:chgData name="Paz, Jed Matthew M" userId="S::jpaz6@gatech.edu::6c9ebb77-b819-4654-95d7-a9e398582544" providerId="AD" clId="Web-{5BCBC06C-5002-E653-A9FB-ED83710D5780}" dt="2023-05-15T13:03:53.085" v="390" actId="20577"/>
        <pc:sldMkLst>
          <pc:docMk/>
          <pc:sldMk cId="0" sldId="258"/>
        </pc:sldMkLst>
        <pc:spChg chg="mod">
          <ac:chgData name="Paz, Jed Matthew M" userId="S::jpaz6@gatech.edu::6c9ebb77-b819-4654-95d7-a9e398582544" providerId="AD" clId="Web-{5BCBC06C-5002-E653-A9FB-ED83710D5780}" dt="2023-05-15T13:03:53.085" v="390" actId="20577"/>
          <ac:spMkLst>
            <pc:docMk/>
            <pc:sldMk cId="0" sldId="258"/>
            <ac:spMk id="106" creationId="{00000000-0000-0000-0000-000000000000}"/>
          </ac:spMkLst>
        </pc:spChg>
        <pc:spChg chg="mod">
          <ac:chgData name="Paz, Jed Matthew M" userId="S::jpaz6@gatech.edu::6c9ebb77-b819-4654-95d7-a9e398582544" providerId="AD" clId="Web-{5BCBC06C-5002-E653-A9FB-ED83710D5780}" dt="2023-05-15T12:59:01.452" v="175" actId="20577"/>
          <ac:spMkLst>
            <pc:docMk/>
            <pc:sldMk cId="0" sldId="258"/>
            <ac:spMk id="107" creationId="{00000000-0000-0000-0000-000000000000}"/>
          </ac:spMkLst>
        </pc:spChg>
      </pc:sldChg>
      <pc:sldChg chg="modSp">
        <pc:chgData name="Paz, Jed Matthew M" userId="S::jpaz6@gatech.edu::6c9ebb77-b819-4654-95d7-a9e398582544" providerId="AD" clId="Web-{5BCBC06C-5002-E653-A9FB-ED83710D5780}" dt="2023-05-15T13:03:56.351" v="392" actId="20577"/>
        <pc:sldMkLst>
          <pc:docMk/>
          <pc:sldMk cId="0" sldId="259"/>
        </pc:sldMkLst>
        <pc:spChg chg="mod">
          <ac:chgData name="Paz, Jed Matthew M" userId="S::jpaz6@gatech.edu::6c9ebb77-b819-4654-95d7-a9e398582544" providerId="AD" clId="Web-{5BCBC06C-5002-E653-A9FB-ED83710D5780}" dt="2023-05-15T13:03:56.351" v="392" actId="20577"/>
          <ac:spMkLst>
            <pc:docMk/>
            <pc:sldMk cId="0" sldId="259"/>
            <ac:spMk id="115" creationId="{00000000-0000-0000-0000-000000000000}"/>
          </ac:spMkLst>
        </pc:spChg>
      </pc:sldChg>
      <pc:sldChg chg="modSp">
        <pc:chgData name="Paz, Jed Matthew M" userId="S::jpaz6@gatech.edu::6c9ebb77-b819-4654-95d7-a9e398582544" providerId="AD" clId="Web-{5BCBC06C-5002-E653-A9FB-ED83710D5780}" dt="2023-05-15T13:09:23.314" v="596"/>
        <pc:sldMkLst>
          <pc:docMk/>
          <pc:sldMk cId="0" sldId="260"/>
        </pc:sldMkLst>
        <pc:spChg chg="mod">
          <ac:chgData name="Paz, Jed Matthew M" userId="S::jpaz6@gatech.edu::6c9ebb77-b819-4654-95d7-a9e398582544" providerId="AD" clId="Web-{5BCBC06C-5002-E653-A9FB-ED83710D5780}" dt="2023-05-15T13:04:10.148" v="394" actId="20577"/>
          <ac:spMkLst>
            <pc:docMk/>
            <pc:sldMk cId="0" sldId="260"/>
            <ac:spMk id="126" creationId="{00000000-0000-0000-0000-000000000000}"/>
          </ac:spMkLst>
        </pc:spChg>
        <pc:graphicFrameChg chg="mod modGraphic">
          <ac:chgData name="Paz, Jed Matthew M" userId="S::jpaz6@gatech.edu::6c9ebb77-b819-4654-95d7-a9e398582544" providerId="AD" clId="Web-{5BCBC06C-5002-E653-A9FB-ED83710D5780}" dt="2023-05-15T13:08:34.609" v="544"/>
          <ac:graphicFrameMkLst>
            <pc:docMk/>
            <pc:sldMk cId="0" sldId="260"/>
            <ac:graphicFrameMk id="127" creationId="{00000000-0000-0000-0000-000000000000}"/>
          </ac:graphicFrameMkLst>
        </pc:graphicFrameChg>
        <pc:graphicFrameChg chg="mod modGraphic">
          <ac:chgData name="Paz, Jed Matthew M" userId="S::jpaz6@gatech.edu::6c9ebb77-b819-4654-95d7-a9e398582544" providerId="AD" clId="Web-{5BCBC06C-5002-E653-A9FB-ED83710D5780}" dt="2023-05-15T13:09:23.314" v="596"/>
          <ac:graphicFrameMkLst>
            <pc:docMk/>
            <pc:sldMk cId="0" sldId="260"/>
            <ac:graphicFrameMk id="128" creationId="{00000000-0000-0000-0000-000000000000}"/>
          </ac:graphicFrameMkLst>
        </pc:graphicFrameChg>
      </pc:sldChg>
      <pc:sldChg chg="modSp">
        <pc:chgData name="Paz, Jed Matthew M" userId="S::jpaz6@gatech.edu::6c9ebb77-b819-4654-95d7-a9e398582544" providerId="AD" clId="Web-{5BCBC06C-5002-E653-A9FB-ED83710D5780}" dt="2023-05-15T13:04:10.383" v="396" actId="20577"/>
        <pc:sldMkLst>
          <pc:docMk/>
          <pc:sldMk cId="0" sldId="261"/>
        </pc:sldMkLst>
        <pc:spChg chg="mod">
          <ac:chgData name="Paz, Jed Matthew M" userId="S::jpaz6@gatech.edu::6c9ebb77-b819-4654-95d7-a9e398582544" providerId="AD" clId="Web-{5BCBC06C-5002-E653-A9FB-ED83710D5780}" dt="2023-05-15T13:04:10.383" v="396" actId="20577"/>
          <ac:spMkLst>
            <pc:docMk/>
            <pc:sldMk cId="0" sldId="261"/>
            <ac:spMk id="137" creationId="{00000000-0000-0000-0000-000000000000}"/>
          </ac:spMkLst>
        </pc:spChg>
      </pc:sldChg>
      <pc:sldChg chg="modSp">
        <pc:chgData name="Paz, Jed Matthew M" userId="S::jpaz6@gatech.edu::6c9ebb77-b819-4654-95d7-a9e398582544" providerId="AD" clId="Web-{5BCBC06C-5002-E653-A9FB-ED83710D5780}" dt="2023-05-15T13:04:13.680" v="398" actId="20577"/>
        <pc:sldMkLst>
          <pc:docMk/>
          <pc:sldMk cId="0" sldId="262"/>
        </pc:sldMkLst>
        <pc:spChg chg="mod">
          <ac:chgData name="Paz, Jed Matthew M" userId="S::jpaz6@gatech.edu::6c9ebb77-b819-4654-95d7-a9e398582544" providerId="AD" clId="Web-{5BCBC06C-5002-E653-A9FB-ED83710D5780}" dt="2023-05-15T13:04:13.680" v="398" actId="20577"/>
          <ac:spMkLst>
            <pc:docMk/>
            <pc:sldMk cId="0" sldId="262"/>
            <ac:spMk id="150" creationId="{00000000-0000-0000-0000-000000000000}"/>
          </ac:spMkLst>
        </pc:spChg>
        <pc:spChg chg="mod">
          <ac:chgData name="Paz, Jed Matthew M" userId="S::jpaz6@gatech.edu::6c9ebb77-b819-4654-95d7-a9e398582544" providerId="AD" clId="Web-{5BCBC06C-5002-E653-A9FB-ED83710D5780}" dt="2023-05-15T12:48:08.073" v="98" actId="14100"/>
          <ac:spMkLst>
            <pc:docMk/>
            <pc:sldMk cId="0" sldId="262"/>
            <ac:spMk id="153" creationId="{00000000-0000-0000-0000-000000000000}"/>
          </ac:spMkLst>
        </pc:spChg>
        <pc:graphicFrameChg chg="mod modGraphic">
          <ac:chgData name="Paz, Jed Matthew M" userId="S::jpaz6@gatech.edu::6c9ebb77-b819-4654-95d7-a9e398582544" providerId="AD" clId="Web-{5BCBC06C-5002-E653-A9FB-ED83710D5780}" dt="2023-05-15T12:48:40.855" v="148"/>
          <ac:graphicFrameMkLst>
            <pc:docMk/>
            <pc:sldMk cId="0" sldId="262"/>
            <ac:graphicFrameMk id="149" creationId="{00000000-0000-0000-0000-000000000000}"/>
          </ac:graphicFrameMkLst>
        </pc:graphicFrameChg>
      </pc:sldChg>
      <pc:sldChg chg="modSp">
        <pc:chgData name="Paz, Jed Matthew M" userId="S::jpaz6@gatech.edu::6c9ebb77-b819-4654-95d7-a9e398582544" providerId="AD" clId="Web-{5BCBC06C-5002-E653-A9FB-ED83710D5780}" dt="2023-05-15T13:04:20.164" v="400" actId="20577"/>
        <pc:sldMkLst>
          <pc:docMk/>
          <pc:sldMk cId="0" sldId="263"/>
        </pc:sldMkLst>
        <pc:spChg chg="mod">
          <ac:chgData name="Paz, Jed Matthew M" userId="S::jpaz6@gatech.edu::6c9ebb77-b819-4654-95d7-a9e398582544" providerId="AD" clId="Web-{5BCBC06C-5002-E653-A9FB-ED83710D5780}" dt="2023-05-15T13:04:20.164" v="400" actId="20577"/>
          <ac:spMkLst>
            <pc:docMk/>
            <pc:sldMk cId="0" sldId="263"/>
            <ac:spMk id="162" creationId="{00000000-0000-0000-0000-000000000000}"/>
          </ac:spMkLst>
        </pc:spChg>
      </pc:sldChg>
      <pc:sldChg chg="modSp">
        <pc:chgData name="Paz, Jed Matthew M" userId="S::jpaz6@gatech.edu::6c9ebb77-b819-4654-95d7-a9e398582544" providerId="AD" clId="Web-{5BCBC06C-5002-E653-A9FB-ED83710D5780}" dt="2023-05-15T13:04:20.258" v="402" actId="20577"/>
        <pc:sldMkLst>
          <pc:docMk/>
          <pc:sldMk cId="0" sldId="264"/>
        </pc:sldMkLst>
        <pc:spChg chg="mod">
          <ac:chgData name="Paz, Jed Matthew M" userId="S::jpaz6@gatech.edu::6c9ebb77-b819-4654-95d7-a9e398582544" providerId="AD" clId="Web-{5BCBC06C-5002-E653-A9FB-ED83710D5780}" dt="2023-05-15T13:04:20.258" v="402" actId="20577"/>
          <ac:spMkLst>
            <pc:docMk/>
            <pc:sldMk cId="0" sldId="264"/>
            <ac:spMk id="174" creationId="{00000000-0000-0000-0000-000000000000}"/>
          </ac:spMkLst>
        </pc:spChg>
        <pc:graphicFrameChg chg="mod modGraphic">
          <ac:chgData name="Paz, Jed Matthew M" userId="S::jpaz6@gatech.edu::6c9ebb77-b819-4654-95d7-a9e398582544" providerId="AD" clId="Web-{5BCBC06C-5002-E653-A9FB-ED83710D5780}" dt="2023-05-15T12:48:58.340" v="166"/>
          <ac:graphicFrameMkLst>
            <pc:docMk/>
            <pc:sldMk cId="0" sldId="264"/>
            <ac:graphicFrameMk id="173" creationId="{00000000-0000-0000-0000-000000000000}"/>
          </ac:graphicFrameMkLst>
        </pc:graphicFrameChg>
      </pc:sldChg>
      <pc:sldChg chg="modSp">
        <pc:chgData name="Paz, Jed Matthew M" userId="S::jpaz6@gatech.edu::6c9ebb77-b819-4654-95d7-a9e398582544" providerId="AD" clId="Web-{5BCBC06C-5002-E653-A9FB-ED83710D5780}" dt="2023-05-15T13:04:31.383" v="405" actId="20577"/>
        <pc:sldMkLst>
          <pc:docMk/>
          <pc:sldMk cId="0" sldId="265"/>
        </pc:sldMkLst>
        <pc:spChg chg="mod">
          <ac:chgData name="Paz, Jed Matthew M" userId="S::jpaz6@gatech.edu::6c9ebb77-b819-4654-95d7-a9e398582544" providerId="AD" clId="Web-{5BCBC06C-5002-E653-A9FB-ED83710D5780}" dt="2023-05-15T13:04:31.383" v="405" actId="20577"/>
          <ac:spMkLst>
            <pc:docMk/>
            <pc:sldMk cId="0" sldId="265"/>
            <ac:spMk id="185" creationId="{00000000-0000-0000-0000-000000000000}"/>
          </ac:spMkLst>
        </pc:spChg>
      </pc:sldChg>
      <pc:sldChg chg="modSp">
        <pc:chgData name="Paz, Jed Matthew M" userId="S::jpaz6@gatech.edu::6c9ebb77-b819-4654-95d7-a9e398582544" providerId="AD" clId="Web-{5BCBC06C-5002-E653-A9FB-ED83710D5780}" dt="2023-05-15T13:04:33.837" v="406" actId="20577"/>
        <pc:sldMkLst>
          <pc:docMk/>
          <pc:sldMk cId="0" sldId="266"/>
        </pc:sldMkLst>
        <pc:spChg chg="mod">
          <ac:chgData name="Paz, Jed Matthew M" userId="S::jpaz6@gatech.edu::6c9ebb77-b819-4654-95d7-a9e398582544" providerId="AD" clId="Web-{5BCBC06C-5002-E653-A9FB-ED83710D5780}" dt="2023-05-15T13:04:33.837" v="406" actId="20577"/>
          <ac:spMkLst>
            <pc:docMk/>
            <pc:sldMk cId="0" sldId="266"/>
            <ac:spMk id="197" creationId="{00000000-0000-0000-0000-000000000000}"/>
          </ac:spMkLst>
        </pc:spChg>
      </pc:sldChg>
      <pc:sldChg chg="addSp delSp modSp add replId">
        <pc:chgData name="Paz, Jed Matthew M" userId="S::jpaz6@gatech.edu::6c9ebb77-b819-4654-95d7-a9e398582544" providerId="AD" clId="Web-{5BCBC06C-5002-E653-A9FB-ED83710D5780}" dt="2023-05-15T13:04:24.649" v="404" actId="20577"/>
        <pc:sldMkLst>
          <pc:docMk/>
          <pc:sldMk cId="3327242989" sldId="267"/>
        </pc:sldMkLst>
        <pc:spChg chg="mod">
          <ac:chgData name="Paz, Jed Matthew M" userId="S::jpaz6@gatech.edu::6c9ebb77-b819-4654-95d7-a9e398582544" providerId="AD" clId="Web-{5BCBC06C-5002-E653-A9FB-ED83710D5780}" dt="2023-05-15T13:03:35.522" v="385" actId="20577"/>
          <ac:spMkLst>
            <pc:docMk/>
            <pc:sldMk cId="3327242989" sldId="267"/>
            <ac:spMk id="172" creationId="{00000000-0000-0000-0000-000000000000}"/>
          </ac:spMkLst>
        </pc:spChg>
        <pc:spChg chg="mod">
          <ac:chgData name="Paz, Jed Matthew M" userId="S::jpaz6@gatech.edu::6c9ebb77-b819-4654-95d7-a9e398582544" providerId="AD" clId="Web-{5BCBC06C-5002-E653-A9FB-ED83710D5780}" dt="2023-05-15T13:04:24.649" v="404" actId="20577"/>
          <ac:spMkLst>
            <pc:docMk/>
            <pc:sldMk cId="3327242989" sldId="267"/>
            <ac:spMk id="174" creationId="{00000000-0000-0000-0000-000000000000}"/>
          </ac:spMkLst>
        </pc:spChg>
        <pc:spChg chg="mod">
          <ac:chgData name="Paz, Jed Matthew M" userId="S::jpaz6@gatech.edu::6c9ebb77-b819-4654-95d7-a9e398582544" providerId="AD" clId="Web-{5BCBC06C-5002-E653-A9FB-ED83710D5780}" dt="2023-05-15T13:01:58.488" v="187" actId="14100"/>
          <ac:spMkLst>
            <pc:docMk/>
            <pc:sldMk cId="3327242989" sldId="267"/>
            <ac:spMk id="177" creationId="{00000000-0000-0000-0000-000000000000}"/>
          </ac:spMkLst>
        </pc:spChg>
        <pc:spChg chg="del">
          <ac:chgData name="Paz, Jed Matthew M" userId="S::jpaz6@gatech.edu::6c9ebb77-b819-4654-95d7-a9e398582544" providerId="AD" clId="Web-{5BCBC06C-5002-E653-A9FB-ED83710D5780}" dt="2023-05-15T13:01:59.894" v="188"/>
          <ac:spMkLst>
            <pc:docMk/>
            <pc:sldMk cId="3327242989" sldId="267"/>
            <ac:spMk id="178" creationId="{00000000-0000-0000-0000-000000000000}"/>
          </ac:spMkLst>
        </pc:spChg>
        <pc:graphicFrameChg chg="mod modGraphic">
          <ac:chgData name="Paz, Jed Matthew M" userId="S::jpaz6@gatech.edu::6c9ebb77-b819-4654-95d7-a9e398582544" providerId="AD" clId="Web-{5BCBC06C-5002-E653-A9FB-ED83710D5780}" dt="2023-05-15T13:03:23.600" v="382"/>
          <ac:graphicFrameMkLst>
            <pc:docMk/>
            <pc:sldMk cId="3327242989" sldId="267"/>
            <ac:graphicFrameMk id="173" creationId="{00000000-0000-0000-0000-000000000000}"/>
          </ac:graphicFrameMkLst>
        </pc:graphicFrameChg>
        <pc:picChg chg="add mod ord">
          <ac:chgData name="Paz, Jed Matthew M" userId="S::jpaz6@gatech.edu::6c9ebb77-b819-4654-95d7-a9e398582544" providerId="AD" clId="Web-{5BCBC06C-5002-E653-A9FB-ED83710D5780}" dt="2023-05-15T13:01:53.566" v="185" actId="1076"/>
          <ac:picMkLst>
            <pc:docMk/>
            <pc:sldMk cId="3327242989" sldId="267"/>
            <ac:picMk id="2" creationId="{2BE46579-2C3D-B6C6-AA71-D7C3140A84B5}"/>
          </ac:picMkLst>
        </pc:picChg>
        <pc:picChg chg="del">
          <ac:chgData name="Paz, Jed Matthew M" userId="S::jpaz6@gatech.edu::6c9ebb77-b819-4654-95d7-a9e398582544" providerId="AD" clId="Web-{5BCBC06C-5002-E653-A9FB-ED83710D5780}" dt="2023-05-15T13:01:32.300" v="177"/>
          <ac:picMkLst>
            <pc:docMk/>
            <pc:sldMk cId="3327242989" sldId="267"/>
            <ac:picMk id="176" creationId="{00000000-0000-0000-0000-000000000000}"/>
          </ac:picMkLst>
        </pc:picChg>
      </pc:sldChg>
    </pc:docChg>
  </pc:docChgLst>
  <pc:docChgLst>
    <pc:chgData name="Paz, Jed Matthew M" userId="S::jpaz6@gatech.edu::6c9ebb77-b819-4654-95d7-a9e398582544" providerId="AD" clId="Web-{ED14561C-E2CC-E2EC-B5AC-7F115DDE4C78}"/>
    <pc:docChg chg="modSld">
      <pc:chgData name="Paz, Jed Matthew M" userId="S::jpaz6@gatech.edu::6c9ebb77-b819-4654-95d7-a9e398582544" providerId="AD" clId="Web-{ED14561C-E2CC-E2EC-B5AC-7F115DDE4C78}" dt="2023-07-20T10:03:41.192" v="236"/>
      <pc:docMkLst>
        <pc:docMk/>
      </pc:docMkLst>
      <pc:sldChg chg="addSp delSp modSp">
        <pc:chgData name="Paz, Jed Matthew M" userId="S::jpaz6@gatech.edu::6c9ebb77-b819-4654-95d7-a9e398582544" providerId="AD" clId="Web-{ED14561C-E2CC-E2EC-B5AC-7F115DDE4C78}" dt="2023-07-20T09:58:38.365" v="25"/>
        <pc:sldMkLst>
          <pc:docMk/>
          <pc:sldMk cId="0" sldId="261"/>
        </pc:sldMkLst>
        <pc:spChg chg="del">
          <ac:chgData name="Paz, Jed Matthew M" userId="S::jpaz6@gatech.edu::6c9ebb77-b819-4654-95d7-a9e398582544" providerId="AD" clId="Web-{ED14561C-E2CC-E2EC-B5AC-7F115DDE4C78}" dt="2023-07-20T09:58:32.974" v="19"/>
          <ac:spMkLst>
            <pc:docMk/>
            <pc:sldMk cId="0" sldId="261"/>
            <ac:spMk id="140" creationId="{00000000-0000-0000-0000-000000000000}"/>
          </ac:spMkLst>
        </pc:spChg>
        <pc:spChg chg="mod">
          <ac:chgData name="Paz, Jed Matthew M" userId="S::jpaz6@gatech.edu::6c9ebb77-b819-4654-95d7-a9e398582544" providerId="AD" clId="Web-{ED14561C-E2CC-E2EC-B5AC-7F115DDE4C78}" dt="2023-07-20T09:58:29.552" v="18" actId="1076"/>
          <ac:spMkLst>
            <pc:docMk/>
            <pc:sldMk cId="0" sldId="261"/>
            <ac:spMk id="141" creationId="{00000000-0000-0000-0000-000000000000}"/>
          </ac:spMkLst>
        </pc:spChg>
        <pc:graphicFrameChg chg="mod modGraphic">
          <ac:chgData name="Paz, Jed Matthew M" userId="S::jpaz6@gatech.edu::6c9ebb77-b819-4654-95d7-a9e398582544" providerId="AD" clId="Web-{ED14561C-E2CC-E2EC-B5AC-7F115DDE4C78}" dt="2023-07-20T09:58:38.365" v="25"/>
          <ac:graphicFrameMkLst>
            <pc:docMk/>
            <pc:sldMk cId="0" sldId="261"/>
            <ac:graphicFrameMk id="136" creationId="{00000000-0000-0000-0000-000000000000}"/>
          </ac:graphicFrameMkLst>
        </pc:graphicFrameChg>
        <pc:picChg chg="add del mod">
          <ac:chgData name="Paz, Jed Matthew M" userId="S::jpaz6@gatech.edu::6c9ebb77-b819-4654-95d7-a9e398582544" providerId="AD" clId="Web-{ED14561C-E2CC-E2EC-B5AC-7F115DDE4C78}" dt="2023-07-20T09:57:43.504" v="8"/>
          <ac:picMkLst>
            <pc:docMk/>
            <pc:sldMk cId="0" sldId="261"/>
            <ac:picMk id="2" creationId="{E448FB2C-09A3-4248-C254-083E5AE90277}"/>
          </ac:picMkLst>
        </pc:picChg>
        <pc:picChg chg="add mod ord">
          <ac:chgData name="Paz, Jed Matthew M" userId="S::jpaz6@gatech.edu::6c9ebb77-b819-4654-95d7-a9e398582544" providerId="AD" clId="Web-{ED14561C-E2CC-E2EC-B5AC-7F115DDE4C78}" dt="2023-07-20T09:58:26.068" v="17"/>
          <ac:picMkLst>
            <pc:docMk/>
            <pc:sldMk cId="0" sldId="261"/>
            <ac:picMk id="3" creationId="{82EFC241-1F58-31C4-38C4-7D1BD79B0C7B}"/>
          </ac:picMkLst>
        </pc:picChg>
        <pc:picChg chg="del">
          <ac:chgData name="Paz, Jed Matthew M" userId="S::jpaz6@gatech.edu::6c9ebb77-b819-4654-95d7-a9e398582544" providerId="AD" clId="Web-{ED14561C-E2CC-E2EC-B5AC-7F115DDE4C78}" dt="2023-07-20T09:57:23.706" v="0"/>
          <ac:picMkLst>
            <pc:docMk/>
            <pc:sldMk cId="0" sldId="261"/>
            <ac:picMk id="139" creationId="{00000000-0000-0000-0000-000000000000}"/>
          </ac:picMkLst>
        </pc:picChg>
      </pc:sldChg>
      <pc:sldChg chg="addSp delSp modSp">
        <pc:chgData name="Paz, Jed Matthew M" userId="S::jpaz6@gatech.edu::6c9ebb77-b819-4654-95d7-a9e398582544" providerId="AD" clId="Web-{ED14561C-E2CC-E2EC-B5AC-7F115DDE4C78}" dt="2023-07-20T10:03:07.566" v="234" actId="14100"/>
        <pc:sldMkLst>
          <pc:docMk/>
          <pc:sldMk cId="0" sldId="262"/>
        </pc:sldMkLst>
        <pc:spChg chg="add mod">
          <ac:chgData name="Paz, Jed Matthew M" userId="S::jpaz6@gatech.edu::6c9ebb77-b819-4654-95d7-a9e398582544" providerId="AD" clId="Web-{ED14561C-E2CC-E2EC-B5AC-7F115DDE4C78}" dt="2023-07-20T10:02:56.862" v="231" actId="14100"/>
          <ac:spMkLst>
            <pc:docMk/>
            <pc:sldMk cId="0" sldId="262"/>
            <ac:spMk id="4" creationId="{ED032570-2426-CFC1-31FC-44ECADF8B460}"/>
          </ac:spMkLst>
        </pc:spChg>
        <pc:spChg chg="add mod">
          <ac:chgData name="Paz, Jed Matthew M" userId="S::jpaz6@gatech.edu::6c9ebb77-b819-4654-95d7-a9e398582544" providerId="AD" clId="Web-{ED14561C-E2CC-E2EC-B5AC-7F115DDE4C78}" dt="2023-07-20T10:03:07.566" v="234" actId="14100"/>
          <ac:spMkLst>
            <pc:docMk/>
            <pc:sldMk cId="0" sldId="262"/>
            <ac:spMk id="5" creationId="{9827759D-DC49-3DA7-9C7A-39E4870C47DF}"/>
          </ac:spMkLst>
        </pc:spChg>
        <pc:spChg chg="del">
          <ac:chgData name="Paz, Jed Matthew M" userId="S::jpaz6@gatech.edu::6c9ebb77-b819-4654-95d7-a9e398582544" providerId="AD" clId="Web-{ED14561C-E2CC-E2EC-B5AC-7F115DDE4C78}" dt="2023-07-20T09:59:51.418" v="27"/>
          <ac:spMkLst>
            <pc:docMk/>
            <pc:sldMk cId="0" sldId="262"/>
            <ac:spMk id="153" creationId="{00000000-0000-0000-0000-000000000000}"/>
          </ac:spMkLst>
        </pc:spChg>
        <pc:graphicFrameChg chg="mod modGraphic">
          <ac:chgData name="Paz, Jed Matthew M" userId="S::jpaz6@gatech.edu::6c9ebb77-b819-4654-95d7-a9e398582544" providerId="AD" clId="Web-{ED14561C-E2CC-E2EC-B5AC-7F115DDE4C78}" dt="2023-07-20T10:02:43.877" v="228"/>
          <ac:graphicFrameMkLst>
            <pc:docMk/>
            <pc:sldMk cId="0" sldId="262"/>
            <ac:graphicFrameMk id="149" creationId="{00000000-0000-0000-0000-000000000000}"/>
          </ac:graphicFrameMkLst>
        </pc:graphicFrameChg>
        <pc:picChg chg="add mod modCrop">
          <ac:chgData name="Paz, Jed Matthew M" userId="S::jpaz6@gatech.edu::6c9ebb77-b819-4654-95d7-a9e398582544" providerId="AD" clId="Web-{ED14561C-E2CC-E2EC-B5AC-7F115DDE4C78}" dt="2023-07-20T10:00:15.388" v="34" actId="1076"/>
          <ac:picMkLst>
            <pc:docMk/>
            <pc:sldMk cId="0" sldId="262"/>
            <ac:picMk id="2" creationId="{60234B3B-F2D3-E71B-26F5-C9348409A1F2}"/>
          </ac:picMkLst>
        </pc:picChg>
        <pc:picChg chg="del">
          <ac:chgData name="Paz, Jed Matthew M" userId="S::jpaz6@gatech.edu::6c9ebb77-b819-4654-95d7-a9e398582544" providerId="AD" clId="Web-{ED14561C-E2CC-E2EC-B5AC-7F115DDE4C78}" dt="2023-07-20T09:59:49.199" v="26"/>
          <ac:picMkLst>
            <pc:docMk/>
            <pc:sldMk cId="0" sldId="262"/>
            <ac:picMk id="152" creationId="{00000000-0000-0000-0000-000000000000}"/>
          </ac:picMkLst>
        </pc:picChg>
      </pc:sldChg>
      <pc:sldChg chg="modSp">
        <pc:chgData name="Paz, Jed Matthew M" userId="S::jpaz6@gatech.edu::6c9ebb77-b819-4654-95d7-a9e398582544" providerId="AD" clId="Web-{ED14561C-E2CC-E2EC-B5AC-7F115DDE4C78}" dt="2023-07-20T10:03:41.192" v="236"/>
        <pc:sldMkLst>
          <pc:docMk/>
          <pc:sldMk cId="0" sldId="264"/>
        </pc:sldMkLst>
        <pc:graphicFrameChg chg="mod modGraphic">
          <ac:chgData name="Paz, Jed Matthew M" userId="S::jpaz6@gatech.edu::6c9ebb77-b819-4654-95d7-a9e398582544" providerId="AD" clId="Web-{ED14561C-E2CC-E2EC-B5AC-7F115DDE4C78}" dt="2023-07-20T10:03:41.192" v="236"/>
          <ac:graphicFrameMkLst>
            <pc:docMk/>
            <pc:sldMk cId="0" sldId="264"/>
            <ac:graphicFrameMk id="173" creationId="{00000000-0000-0000-0000-000000000000}"/>
          </ac:graphicFrameMkLst>
        </pc:graphicFrameChg>
      </pc:sldChg>
    </pc:docChg>
  </pc:docChgLst>
  <pc:docChgLst>
    <pc:chgData name="Allen, Brittney J" userId="S::ballen88@gatech.edu::0ae0c295-440a-4855-a18a-673cab4448c4" providerId="AD" clId="Web-{F77DE09E-357E-474C-AE3C-FC65418257F1}"/>
    <pc:docChg chg="modSld">
      <pc:chgData name="Allen, Brittney J" userId="S::ballen88@gatech.edu::0ae0c295-440a-4855-a18a-673cab4448c4" providerId="AD" clId="Web-{F77DE09E-357E-474C-AE3C-FC65418257F1}" dt="2023-07-14T13:19:04.064" v="12"/>
      <pc:docMkLst>
        <pc:docMk/>
      </pc:docMkLst>
      <pc:sldChg chg="modSp">
        <pc:chgData name="Allen, Brittney J" userId="S::ballen88@gatech.edu::0ae0c295-440a-4855-a18a-673cab4448c4" providerId="AD" clId="Web-{F77DE09E-357E-474C-AE3C-FC65418257F1}" dt="2023-07-14T13:13:41.446" v="2" actId="20577"/>
        <pc:sldMkLst>
          <pc:docMk/>
          <pc:sldMk cId="0" sldId="259"/>
        </pc:sldMkLst>
        <pc:spChg chg="mod">
          <ac:chgData name="Allen, Brittney J" userId="S::ballen88@gatech.edu::0ae0c295-440a-4855-a18a-673cab4448c4" providerId="AD" clId="Web-{F77DE09E-357E-474C-AE3C-FC65418257F1}" dt="2023-07-14T13:13:41.446" v="2" actId="20577"/>
          <ac:spMkLst>
            <pc:docMk/>
            <pc:sldMk cId="0" sldId="259"/>
            <ac:spMk id="118" creationId="{00000000-0000-0000-0000-000000000000}"/>
          </ac:spMkLst>
        </pc:spChg>
      </pc:sldChg>
      <pc:sldChg chg="modSp">
        <pc:chgData name="Allen, Brittney J" userId="S::ballen88@gatech.edu::0ae0c295-440a-4855-a18a-673cab4448c4" providerId="AD" clId="Web-{F77DE09E-357E-474C-AE3C-FC65418257F1}" dt="2023-07-14T13:13:48.884" v="4"/>
        <pc:sldMkLst>
          <pc:docMk/>
          <pc:sldMk cId="0" sldId="261"/>
        </pc:sldMkLst>
        <pc:graphicFrameChg chg="mod modGraphic">
          <ac:chgData name="Allen, Brittney J" userId="S::ballen88@gatech.edu::0ae0c295-440a-4855-a18a-673cab4448c4" providerId="AD" clId="Web-{F77DE09E-357E-474C-AE3C-FC65418257F1}" dt="2023-07-14T13:13:48.884" v="4"/>
          <ac:graphicFrameMkLst>
            <pc:docMk/>
            <pc:sldMk cId="0" sldId="261"/>
            <ac:graphicFrameMk id="136" creationId="{00000000-0000-0000-0000-000000000000}"/>
          </ac:graphicFrameMkLst>
        </pc:graphicFrameChg>
      </pc:sldChg>
      <pc:sldChg chg="modSp">
        <pc:chgData name="Allen, Brittney J" userId="S::ballen88@gatech.edu::0ae0c295-440a-4855-a18a-673cab4448c4" providerId="AD" clId="Web-{F77DE09E-357E-474C-AE3C-FC65418257F1}" dt="2023-07-14T13:14:59.448" v="6"/>
        <pc:sldMkLst>
          <pc:docMk/>
          <pc:sldMk cId="0" sldId="262"/>
        </pc:sldMkLst>
        <pc:graphicFrameChg chg="mod modGraphic">
          <ac:chgData name="Allen, Brittney J" userId="S::ballen88@gatech.edu::0ae0c295-440a-4855-a18a-673cab4448c4" providerId="AD" clId="Web-{F77DE09E-357E-474C-AE3C-FC65418257F1}" dt="2023-07-14T13:14:59.448" v="6"/>
          <ac:graphicFrameMkLst>
            <pc:docMk/>
            <pc:sldMk cId="0" sldId="262"/>
            <ac:graphicFrameMk id="149" creationId="{00000000-0000-0000-0000-000000000000}"/>
          </ac:graphicFrameMkLst>
        </pc:graphicFrameChg>
      </pc:sldChg>
      <pc:sldChg chg="modSp">
        <pc:chgData name="Allen, Brittney J" userId="S::ballen88@gatech.edu::0ae0c295-440a-4855-a18a-673cab4448c4" providerId="AD" clId="Web-{F77DE09E-357E-474C-AE3C-FC65418257F1}" dt="2023-07-14T13:15:32.542" v="8"/>
        <pc:sldMkLst>
          <pc:docMk/>
          <pc:sldMk cId="0" sldId="263"/>
        </pc:sldMkLst>
        <pc:graphicFrameChg chg="mod modGraphic">
          <ac:chgData name="Allen, Brittney J" userId="S::ballen88@gatech.edu::0ae0c295-440a-4855-a18a-673cab4448c4" providerId="AD" clId="Web-{F77DE09E-357E-474C-AE3C-FC65418257F1}" dt="2023-07-14T13:15:32.542" v="8"/>
          <ac:graphicFrameMkLst>
            <pc:docMk/>
            <pc:sldMk cId="0" sldId="263"/>
            <ac:graphicFrameMk id="161" creationId="{00000000-0000-0000-0000-000000000000}"/>
          </ac:graphicFrameMkLst>
        </pc:graphicFrameChg>
      </pc:sldChg>
      <pc:sldChg chg="modSp">
        <pc:chgData name="Allen, Brittney J" userId="S::ballen88@gatech.edu::0ae0c295-440a-4855-a18a-673cab4448c4" providerId="AD" clId="Web-{F77DE09E-357E-474C-AE3C-FC65418257F1}" dt="2023-07-14T13:16:42.576" v="10"/>
        <pc:sldMkLst>
          <pc:docMk/>
          <pc:sldMk cId="0" sldId="264"/>
        </pc:sldMkLst>
        <pc:graphicFrameChg chg="mod modGraphic">
          <ac:chgData name="Allen, Brittney J" userId="S::ballen88@gatech.edu::0ae0c295-440a-4855-a18a-673cab4448c4" providerId="AD" clId="Web-{F77DE09E-357E-474C-AE3C-FC65418257F1}" dt="2023-07-14T13:16:42.576" v="10"/>
          <ac:graphicFrameMkLst>
            <pc:docMk/>
            <pc:sldMk cId="0" sldId="264"/>
            <ac:graphicFrameMk id="173" creationId="{00000000-0000-0000-0000-000000000000}"/>
          </ac:graphicFrameMkLst>
        </pc:graphicFrameChg>
      </pc:sldChg>
      <pc:sldChg chg="modSp">
        <pc:chgData name="Allen, Brittney J" userId="S::ballen88@gatech.edu::0ae0c295-440a-4855-a18a-673cab4448c4" providerId="AD" clId="Web-{F77DE09E-357E-474C-AE3C-FC65418257F1}" dt="2023-07-14T13:19:04.064" v="12"/>
        <pc:sldMkLst>
          <pc:docMk/>
          <pc:sldMk cId="3327242989" sldId="267"/>
        </pc:sldMkLst>
        <pc:graphicFrameChg chg="mod modGraphic">
          <ac:chgData name="Allen, Brittney J" userId="S::ballen88@gatech.edu::0ae0c295-440a-4855-a18a-673cab4448c4" providerId="AD" clId="Web-{F77DE09E-357E-474C-AE3C-FC65418257F1}" dt="2023-07-14T13:19:04.064" v="12"/>
          <ac:graphicFrameMkLst>
            <pc:docMk/>
            <pc:sldMk cId="3327242989" sldId="267"/>
            <ac:graphicFrameMk id="173" creationId="{00000000-0000-0000-0000-000000000000}"/>
          </ac:graphicFrameMkLst>
        </pc:graphicFrame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2" name="Google Shape;72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g1b69adfafc2_0_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8" name="Google Shape;168;g1b69adfafc2_0_4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06772251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1" name="Google Shape;181;p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1" name="Google Shape;191;p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102a8cffa85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84" name="Google Shape;84;g102a8cffa85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7" name="Google Shape;97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g128546ea396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1" name="Google Shape;111;g128546ea396_0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1" name="Google Shape;121;p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g1b69adfafc2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1" name="Google Shape;131;g1b69adfafc2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g1b69adfafc2_0_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4" name="Google Shape;144;g1b69adfafc2_0_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g1b69adfafc2_0_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6" name="Google Shape;156;g1b69adfafc2_0_3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g1b69adfafc2_0_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8" name="Google Shape;168;g1b69adfafc2_0_4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bg>
      <p:bgPr>
        <a:solidFill>
          <a:schemeClr val="lt2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g1298218ad33_0_296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11;g1298218ad33_0_296"/>
          <p:cNvSpPr txBox="1">
            <a:spLocks noGrp="1"/>
          </p:cNvSpPr>
          <p:nvPr>
            <p:ph type="ctrTitle"/>
          </p:nvPr>
        </p:nvSpPr>
        <p:spPr>
          <a:xfrm>
            <a:off x="729450" y="1322450"/>
            <a:ext cx="7688100" cy="166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12" name="Google Shape;12;g1298218ad33_0_296"/>
          <p:cNvSpPr txBox="1">
            <a:spLocks noGrp="1"/>
          </p:cNvSpPr>
          <p:nvPr>
            <p:ph type="subTitle" idx="1"/>
          </p:nvPr>
        </p:nvSpPr>
        <p:spPr>
          <a:xfrm>
            <a:off x="729627" y="3172900"/>
            <a:ext cx="7688100" cy="54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3" name="Google Shape;13;g1298218ad33_0_296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g1298218ad33_0_357"/>
          <p:cNvSpPr txBox="1">
            <a:spLocks noGrp="1"/>
          </p:cNvSpPr>
          <p:nvPr>
            <p:ph type="body" idx="1"/>
          </p:nvPr>
        </p:nvSpPr>
        <p:spPr>
          <a:xfrm>
            <a:off x="724950" y="4372551"/>
            <a:ext cx="7697400" cy="46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</a:lstStyle>
          <a:p>
            <a:endParaRPr/>
          </a:p>
        </p:txBody>
      </p:sp>
      <p:sp>
        <p:nvSpPr>
          <p:cNvPr id="62" name="Google Shape;62;g1298218ad33_0_357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bg>
      <p:bgPr>
        <a:solidFill>
          <a:schemeClr val="dk1"/>
        </a:solidFill>
        <a:effectLst/>
      </p:bgPr>
    </p:bg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4" name="Google Shape;64;g1298218ad33_0_360"/>
          <p:cNvGrpSpPr/>
          <p:nvPr/>
        </p:nvGrpSpPr>
        <p:grpSpPr>
          <a:xfrm>
            <a:off x="830392" y="4169130"/>
            <a:ext cx="745763" cy="45826"/>
            <a:chOff x="4580561" y="2589004"/>
            <a:chExt cx="1064464" cy="25200"/>
          </a:xfrm>
        </p:grpSpPr>
        <p:sp>
          <p:nvSpPr>
            <p:cNvPr id="65" name="Google Shape;65;g1298218ad33_0_360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6" name="Google Shape;66;g1298218ad33_0_360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67" name="Google Shape;67;g1298218ad33_0_360"/>
          <p:cNvSpPr txBox="1">
            <a:spLocks noGrp="1"/>
          </p:cNvSpPr>
          <p:nvPr>
            <p:ph type="title" hasCustomPrompt="1"/>
          </p:nvPr>
        </p:nvSpPr>
        <p:spPr>
          <a:xfrm>
            <a:off x="729450" y="733950"/>
            <a:ext cx="7688400" cy="124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68" name="Google Shape;68;g1298218ad33_0_360"/>
          <p:cNvSpPr txBox="1">
            <a:spLocks noGrp="1"/>
          </p:cNvSpPr>
          <p:nvPr>
            <p:ph type="body" idx="1"/>
          </p:nvPr>
        </p:nvSpPr>
        <p:spPr>
          <a:xfrm>
            <a:off x="729450" y="2272888"/>
            <a:ext cx="7688400" cy="158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Char char="●"/>
              <a:defRPr>
                <a:solidFill>
                  <a:schemeClr val="lt1"/>
                </a:solidFill>
              </a:defRPr>
            </a:lvl1pPr>
            <a:lvl2pPr marL="914400" lvl="1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2pPr>
            <a:lvl3pPr marL="1371600" lvl="2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3pPr>
            <a:lvl4pPr marL="1828800" lvl="3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4pPr>
            <a:lvl5pPr marL="2286000" lvl="4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5pPr>
            <a:lvl6pPr marL="2743200" lvl="5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6pPr>
            <a:lvl7pPr marL="3200400" lvl="6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7pPr>
            <a:lvl8pPr marL="3657600" lvl="7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8pPr>
            <a:lvl9pPr marL="4114800" lvl="8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69" name="Google Shape;69;g1298218ad33_0_360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g1298218ad33_0_367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g1298218ad33_0_310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" name="Google Shape;18;g1298218ad33_0_310"/>
          <p:cNvSpPr txBox="1">
            <a:spLocks noGrp="1"/>
          </p:cNvSpPr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>
            <a:endParaRPr/>
          </a:p>
        </p:txBody>
      </p:sp>
      <p:sp>
        <p:nvSpPr>
          <p:cNvPr id="19" name="Google Shape;19;g1298218ad33_0_310"/>
          <p:cNvSpPr txBox="1">
            <a:spLocks noGrp="1"/>
          </p:cNvSpPr>
          <p:nvPr>
            <p:ph type="body" idx="1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20" name="Google Shape;20;g1298218ad33_0_310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g1298218ad33_0_327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" name="Google Shape;23;g1298218ad33_0_327"/>
          <p:cNvSpPr txBox="1">
            <a:spLocks noGrp="1"/>
          </p:cNvSpPr>
          <p:nvPr>
            <p:ph type="title"/>
          </p:nvPr>
        </p:nvSpPr>
        <p:spPr>
          <a:xfrm>
            <a:off x="729450" y="1318650"/>
            <a:ext cx="7688400" cy="53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>
            <a:endParaRPr/>
          </a:p>
        </p:txBody>
      </p:sp>
      <p:sp>
        <p:nvSpPr>
          <p:cNvPr id="24" name="Google Shape;24;g1298218ad33_0_327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bg>
      <p:bgPr>
        <a:solidFill>
          <a:schemeClr val="dk1"/>
        </a:solidFill>
        <a:effectLst/>
      </p:bgPr>
    </p:bg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Google Shape;26;g1298218ad33_0_304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27" name="Google Shape;27;g1298218ad33_0_304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" name="Google Shape;28;g1298218ad33_0_304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9" name="Google Shape;29;g1298218ad33_0_304"/>
          <p:cNvSpPr txBox="1">
            <a:spLocks noGrp="1"/>
          </p:cNvSpPr>
          <p:nvPr>
            <p:ph type="title"/>
          </p:nvPr>
        </p:nvSpPr>
        <p:spPr>
          <a:xfrm>
            <a:off x="729450" y="1322450"/>
            <a:ext cx="7688400" cy="151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30" name="Google Shape;30;g1298218ad33_0_304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g1298218ad33_0_318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" name="Google Shape;33;g1298218ad33_0_318"/>
          <p:cNvSpPr txBox="1">
            <a:spLocks noGrp="1"/>
          </p:cNvSpPr>
          <p:nvPr>
            <p:ph type="title"/>
          </p:nvPr>
        </p:nvSpPr>
        <p:spPr>
          <a:xfrm>
            <a:off x="729450" y="1318650"/>
            <a:ext cx="7688400" cy="53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>
            <a:endParaRPr/>
          </a:p>
        </p:txBody>
      </p:sp>
      <p:sp>
        <p:nvSpPr>
          <p:cNvPr id="34" name="Google Shape;34;g1298218ad33_0_318"/>
          <p:cNvSpPr txBox="1">
            <a:spLocks noGrp="1"/>
          </p:cNvSpPr>
          <p:nvPr>
            <p:ph type="body" idx="1"/>
          </p:nvPr>
        </p:nvSpPr>
        <p:spPr>
          <a:xfrm>
            <a:off x="729325" y="2078875"/>
            <a:ext cx="3774300" cy="226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35" name="Google Shape;35;g1298218ad33_0_318"/>
          <p:cNvSpPr txBox="1">
            <a:spLocks noGrp="1"/>
          </p:cNvSpPr>
          <p:nvPr>
            <p:ph type="body" idx="2"/>
          </p:nvPr>
        </p:nvSpPr>
        <p:spPr>
          <a:xfrm>
            <a:off x="4643604" y="2078875"/>
            <a:ext cx="3774300" cy="226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36" name="Google Shape;36;g1298218ad33_0_318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g1298218ad33_0_334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9" name="Google Shape;39;g1298218ad33_0_334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40" name="Google Shape;40;g1298218ad33_0_334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" name="Google Shape;41;g1298218ad33_0_334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42" name="Google Shape;42;g1298218ad33_0_334"/>
          <p:cNvSpPr txBox="1">
            <a:spLocks noGrp="1"/>
          </p:cNvSpPr>
          <p:nvPr>
            <p:ph type="title"/>
          </p:nvPr>
        </p:nvSpPr>
        <p:spPr>
          <a:xfrm>
            <a:off x="730000" y="1318650"/>
            <a:ext cx="3300900" cy="138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>
            <a:endParaRPr/>
          </a:p>
        </p:txBody>
      </p:sp>
      <p:sp>
        <p:nvSpPr>
          <p:cNvPr id="43" name="Google Shape;43;g1298218ad33_0_334"/>
          <p:cNvSpPr txBox="1">
            <a:spLocks noGrp="1"/>
          </p:cNvSpPr>
          <p:nvPr>
            <p:ph type="body" idx="1"/>
          </p:nvPr>
        </p:nvSpPr>
        <p:spPr>
          <a:xfrm>
            <a:off x="721225" y="2781725"/>
            <a:ext cx="3300900" cy="159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44" name="Google Shape;44;g1298218ad33_0_334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bg>
      <p:bgPr>
        <a:solidFill>
          <a:schemeClr val="accent3"/>
        </a:solidFill>
        <a:effectLst/>
      </p:bgPr>
    </p:bg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6" name="Google Shape;46;g1298218ad33_0_342"/>
          <p:cNvGrpSpPr/>
          <p:nvPr/>
        </p:nvGrpSpPr>
        <p:grpSpPr>
          <a:xfrm>
            <a:off x="830392" y="4169130"/>
            <a:ext cx="745763" cy="45826"/>
            <a:chOff x="4580561" y="2589004"/>
            <a:chExt cx="1064464" cy="25200"/>
          </a:xfrm>
        </p:grpSpPr>
        <p:sp>
          <p:nvSpPr>
            <p:cNvPr id="47" name="Google Shape;47;g1298218ad33_0_342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" name="Google Shape;48;g1298218ad33_0_342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49" name="Google Shape;49;g1298218ad33_0_342"/>
          <p:cNvSpPr txBox="1">
            <a:spLocks noGrp="1"/>
          </p:cNvSpPr>
          <p:nvPr>
            <p:ph type="title"/>
          </p:nvPr>
        </p:nvSpPr>
        <p:spPr>
          <a:xfrm>
            <a:off x="729450" y="864300"/>
            <a:ext cx="7021200" cy="298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50" name="Google Shape;50;g1298218ad33_0_342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g1298218ad33_0_348"/>
          <p:cNvSpPr/>
          <p:nvPr/>
        </p:nvSpPr>
        <p:spPr>
          <a:xfrm>
            <a:off x="0" y="0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53" name="Google Shape;53;g1298218ad33_0_348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54" name="Google Shape;54;g1298218ad33_0_348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" name="Google Shape;55;g1298218ad33_0_348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56" name="Google Shape;56;g1298218ad33_0_348"/>
          <p:cNvSpPr txBox="1">
            <a:spLocks noGrp="1"/>
          </p:cNvSpPr>
          <p:nvPr>
            <p:ph type="title"/>
          </p:nvPr>
        </p:nvSpPr>
        <p:spPr>
          <a:xfrm>
            <a:off x="730000" y="1318650"/>
            <a:ext cx="3300900" cy="168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>
            <a:endParaRPr/>
          </a:p>
        </p:txBody>
      </p:sp>
      <p:sp>
        <p:nvSpPr>
          <p:cNvPr id="57" name="Google Shape;57;g1298218ad33_0_348"/>
          <p:cNvSpPr txBox="1">
            <a:spLocks noGrp="1"/>
          </p:cNvSpPr>
          <p:nvPr>
            <p:ph type="subTitle" idx="1"/>
          </p:nvPr>
        </p:nvSpPr>
        <p:spPr>
          <a:xfrm>
            <a:off x="724950" y="3161525"/>
            <a:ext cx="3300900" cy="75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58" name="Google Shape;58;g1298218ad33_0_348"/>
          <p:cNvSpPr txBox="1">
            <a:spLocks noGrp="1"/>
          </p:cNvSpPr>
          <p:nvPr>
            <p:ph type="body" idx="2"/>
          </p:nvPr>
        </p:nvSpPr>
        <p:spPr>
          <a:xfrm>
            <a:off x="5174225" y="1352625"/>
            <a:ext cx="3374400" cy="302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59" name="Google Shape;59;g1298218ad33_0_348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treamline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g1298218ad33_0_292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  <p:sp>
        <p:nvSpPr>
          <p:cNvPr id="7" name="Google Shape;7;g1298218ad33_0_292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marR="0" lvl="0" indent="-3111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300"/>
              <a:buFont typeface="Lato"/>
              <a:buChar char="●"/>
              <a:defRPr sz="13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marL="914400" marR="0" lvl="1" indent="-298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marL="1371600" marR="0" lvl="2" indent="-298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■"/>
              <a:defRPr sz="11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marL="1828800" marR="0" lvl="3" indent="-298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●"/>
              <a:defRPr sz="11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marL="2286000" marR="0" lvl="4" indent="-298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marL="2743200" marR="0" lvl="5" indent="-298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■"/>
              <a:defRPr sz="11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marL="3200400" marR="0" lvl="6" indent="-298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●"/>
              <a:defRPr sz="11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marL="3657600" marR="0" lvl="7" indent="-298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marL="4114800" marR="0" lvl="8" indent="-298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■"/>
              <a:defRPr sz="11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endParaRPr/>
          </a:p>
        </p:txBody>
      </p:sp>
      <p:sp>
        <p:nvSpPr>
          <p:cNvPr id="8" name="Google Shape;8;g1298218ad33_0_292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" name="Google Shape;74;p1"/>
          <p:cNvPicPr preferRelativeResize="0"/>
          <p:nvPr/>
        </p:nvPicPr>
        <p:blipFill rotWithShape="1">
          <a:blip r:embed="rId3">
            <a:alphaModFix/>
          </a:blip>
          <a:srcRect t="35475"/>
          <a:stretch/>
        </p:blipFill>
        <p:spPr>
          <a:xfrm rot="10800000" flipH="1">
            <a:off x="154950" y="286300"/>
            <a:ext cx="8834100" cy="2664225"/>
          </a:xfrm>
          <a:prstGeom prst="rect">
            <a:avLst/>
          </a:prstGeom>
          <a:noFill/>
          <a:ln w="38100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75" name="Google Shape;75;p1"/>
          <p:cNvSpPr/>
          <p:nvPr/>
        </p:nvSpPr>
        <p:spPr>
          <a:xfrm>
            <a:off x="-7975" y="3116075"/>
            <a:ext cx="9152100" cy="2027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6" name="Google Shape;76;p1"/>
          <p:cNvSpPr txBox="1"/>
          <p:nvPr/>
        </p:nvSpPr>
        <p:spPr>
          <a:xfrm>
            <a:off x="1355400" y="739951"/>
            <a:ext cx="6433200" cy="183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endParaRPr sz="1500" b="1" i="0" u="none" strike="noStrike" cap="none">
              <a:solidFill>
                <a:srgbClr val="1C3678"/>
              </a:solidFill>
              <a:highlight>
                <a:srgbClr val="EDEBE9"/>
              </a:highlight>
              <a:latin typeface="Roboto"/>
              <a:ea typeface="Roboto"/>
              <a:cs typeface="Roboto"/>
              <a:sym typeface="Roboto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 dirty="0">
                <a:solidFill>
                  <a:schemeClr val="accent5"/>
                </a:solidFill>
                <a:latin typeface="Roboto"/>
                <a:ea typeface="Roboto"/>
                <a:cs typeface="Roboto"/>
                <a:sym typeface="Roboto"/>
              </a:rPr>
              <a:t>Exporting From </a:t>
            </a:r>
            <a:r>
              <a:rPr lang="en" sz="3200" b="1" dirty="0" err="1">
                <a:solidFill>
                  <a:schemeClr val="accent5"/>
                </a:solidFill>
                <a:latin typeface="Roboto"/>
                <a:ea typeface="Roboto"/>
                <a:cs typeface="Roboto"/>
                <a:sym typeface="Roboto"/>
              </a:rPr>
              <a:t>Soundtrap</a:t>
            </a:r>
            <a:r>
              <a:rPr lang="en" sz="3200" b="1" dirty="0">
                <a:solidFill>
                  <a:schemeClr val="accent5"/>
                </a:solidFill>
                <a:latin typeface="Roboto"/>
                <a:ea typeface="Roboto"/>
                <a:cs typeface="Roboto"/>
                <a:sym typeface="Roboto"/>
              </a:rPr>
              <a:t> to </a:t>
            </a:r>
            <a:r>
              <a:rPr lang="en" sz="3200" b="1" dirty="0" err="1">
                <a:solidFill>
                  <a:schemeClr val="accent5"/>
                </a:solidFill>
                <a:latin typeface="Roboto"/>
                <a:ea typeface="Roboto"/>
                <a:cs typeface="Roboto"/>
                <a:sym typeface="Roboto"/>
              </a:rPr>
              <a:t>EarSketch</a:t>
            </a:r>
            <a:endParaRPr sz="2100" b="1" i="0" u="none" strike="noStrike" cap="none" dirty="0" err="1">
              <a:solidFill>
                <a:schemeClr val="accent5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200" b="1" i="0" u="none" strike="noStrike" cap="none">
              <a:solidFill>
                <a:schemeClr val="accent5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77" name="Google Shape;77;p1"/>
          <p:cNvSpPr/>
          <p:nvPr/>
        </p:nvSpPr>
        <p:spPr>
          <a:xfrm>
            <a:off x="0" y="0"/>
            <a:ext cx="898200" cy="662700"/>
          </a:xfrm>
          <a:prstGeom prst="rect">
            <a:avLst/>
          </a:prstGeom>
          <a:solidFill>
            <a:schemeClr val="accent5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lang="en" sz="1700" b="1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Unit </a:t>
            </a:r>
            <a:r>
              <a:rPr lang="en" sz="1700" b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3</a:t>
            </a:r>
            <a:r>
              <a:rPr lang="en" sz="1700" b="1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 </a:t>
            </a:r>
            <a:r>
              <a:rPr lang="en" sz="1100" b="0" i="1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Lesson </a:t>
            </a:r>
            <a:r>
              <a:rPr lang="en" sz="1100" i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5</a:t>
            </a:r>
            <a:endParaRPr sz="1100" b="0" i="1" u="none" strike="noStrike" cap="none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78" name="Google Shape;78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02875" y="3380649"/>
            <a:ext cx="5186293" cy="662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9" name="Google Shape;79;p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6169050" y="3603176"/>
            <a:ext cx="2682201" cy="950649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3537918" y="4191429"/>
            <a:ext cx="2147983" cy="662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0" name="Google Shape;170;g1b69adfafc2_0_44"/>
          <p:cNvPicPr preferRelativeResize="0"/>
          <p:nvPr/>
        </p:nvPicPr>
        <p:blipFill rotWithShape="1">
          <a:blip r:embed="rId3">
            <a:alphaModFix/>
          </a:blip>
          <a:srcRect t="35475"/>
          <a:stretch/>
        </p:blipFill>
        <p:spPr>
          <a:xfrm rot="10800000" flipH="1">
            <a:off x="154850" y="1137975"/>
            <a:ext cx="8834100" cy="3756125"/>
          </a:xfrm>
          <a:prstGeom prst="rect">
            <a:avLst/>
          </a:prstGeom>
          <a:noFill/>
          <a:ln w="38100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71" name="Google Shape;171;g1b69adfafc2_0_44"/>
          <p:cNvSpPr/>
          <p:nvPr/>
        </p:nvSpPr>
        <p:spPr>
          <a:xfrm>
            <a:off x="1130325" y="324075"/>
            <a:ext cx="6883500" cy="657300"/>
          </a:xfrm>
          <a:prstGeom prst="parallelogram">
            <a:avLst>
              <a:gd name="adj" fmla="val 25000"/>
            </a:avLst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Francois One"/>
              <a:ea typeface="Francois One"/>
              <a:cs typeface="Francois One"/>
              <a:sym typeface="Francois One"/>
            </a:endParaRPr>
          </a:p>
        </p:txBody>
      </p:sp>
      <p:sp>
        <p:nvSpPr>
          <p:cNvPr id="172" name="Google Shape;172;g1b69adfafc2_0_44"/>
          <p:cNvSpPr txBox="1">
            <a:spLocks noGrp="1"/>
          </p:cNvSpPr>
          <p:nvPr>
            <p:ph type="title"/>
          </p:nvPr>
        </p:nvSpPr>
        <p:spPr>
          <a:xfrm>
            <a:off x="1347500" y="366375"/>
            <a:ext cx="64488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ctr">
              <a:buSzPts val="2800"/>
            </a:pPr>
            <a:r>
              <a:rPr lang="en" i="1" dirty="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Explain: </a:t>
            </a:r>
            <a:r>
              <a:rPr lang="en" i="1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Finding Your Sound</a:t>
            </a:r>
            <a:endParaRPr i="1" dirty="0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graphicFrame>
        <p:nvGraphicFramePr>
          <p:cNvPr id="173" name="Google Shape;173;g1b69adfafc2_0_44"/>
          <p:cNvGraphicFramePr/>
          <p:nvPr>
            <p:extLst>
              <p:ext uri="{D42A27DB-BD31-4B8C-83A1-F6EECF244321}">
                <p14:modId xmlns:p14="http://schemas.microsoft.com/office/powerpoint/2010/main" val="3493649652"/>
              </p:ext>
            </p:extLst>
          </p:nvPr>
        </p:nvGraphicFramePr>
        <p:xfrm>
          <a:off x="242200" y="1254275"/>
          <a:ext cx="3365150" cy="3534750"/>
        </p:xfrm>
        <a:graphic>
          <a:graphicData uri="http://schemas.openxmlformats.org/drawingml/2006/table">
            <a:tbl>
              <a:tblPr>
                <a:noFill/>
                <a:tableStyleId>{BB9F3265-82EF-4309-A173-102875E97A13}</a:tableStyleId>
              </a:tblPr>
              <a:tblGrid>
                <a:gridCol w="16825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825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534750">
                <a:tc gridSpan="2">
                  <a:txBody>
                    <a:bodyPr/>
                    <a:lstStyle/>
                    <a:p>
                      <a:pPr marL="457200" lvl="0" indent="-33020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SzPts val="1600"/>
                        <a:buFont typeface="Arial"/>
                        <a:buChar char="•"/>
                      </a:pPr>
                      <a:r>
                        <a:rPr lang="en" sz="1600" dirty="0">
                          <a:solidFill>
                            <a:srgbClr val="222222"/>
                          </a:solidFill>
                          <a:latin typeface="Roboto"/>
                          <a:ea typeface="Roboto"/>
                          <a:cs typeface="Roboto"/>
                        </a:rPr>
                        <a:t>To find your uploaded sound in the content manager, search for </a:t>
                      </a:r>
                      <a:r>
                        <a:rPr lang="en" sz="1600" b="1" dirty="0">
                          <a:solidFill>
                            <a:srgbClr val="222222"/>
                          </a:solidFill>
                          <a:latin typeface="Roboto"/>
                          <a:ea typeface="Roboto"/>
                          <a:cs typeface="Roboto"/>
                        </a:rPr>
                        <a:t>your username</a:t>
                      </a:r>
                      <a:r>
                        <a:rPr lang="en" sz="1600" b="0" dirty="0">
                          <a:solidFill>
                            <a:srgbClr val="222222"/>
                          </a:solidFill>
                          <a:latin typeface="Roboto"/>
                          <a:ea typeface="Roboto"/>
                          <a:cs typeface="Roboto"/>
                        </a:rPr>
                        <a:t> in the </a:t>
                      </a:r>
                      <a:r>
                        <a:rPr lang="en" sz="1600" b="1" dirty="0">
                          <a:solidFill>
                            <a:srgbClr val="222222"/>
                          </a:solidFill>
                          <a:latin typeface="Roboto"/>
                          <a:ea typeface="Roboto"/>
                          <a:cs typeface="Roboto"/>
                        </a:rPr>
                        <a:t>Artists</a:t>
                      </a:r>
                      <a:r>
                        <a:rPr lang="en" sz="1600" b="0" dirty="0">
                          <a:solidFill>
                            <a:srgbClr val="222222"/>
                          </a:solidFill>
                          <a:latin typeface="Roboto"/>
                          <a:ea typeface="Roboto"/>
                          <a:cs typeface="Roboto"/>
                        </a:rPr>
                        <a:t> tab</a:t>
                      </a:r>
                    </a:p>
                    <a:p>
                      <a:pPr marL="457200" lvl="0" indent="-330200" algn="l">
                        <a:spcBef>
                          <a:spcPts val="0"/>
                        </a:spcBef>
                        <a:spcAft>
                          <a:spcPts val="0"/>
                        </a:spcAft>
                        <a:buSzPts val="1600"/>
                        <a:buFont typeface="Arial"/>
                        <a:buChar char="•"/>
                      </a:pPr>
                      <a:r>
                        <a:rPr lang="en" sz="1600" b="0" dirty="0">
                          <a:solidFill>
                            <a:srgbClr val="222222"/>
                          </a:solidFill>
                          <a:latin typeface="Roboto"/>
                          <a:ea typeface="Roboto"/>
                          <a:cs typeface="Roboto"/>
                        </a:rPr>
                        <a:t>This will return a filtered list with all of your uploaded sounds</a:t>
                      </a:r>
                    </a:p>
                  </a:txBody>
                  <a:tcPr marL="63500" marR="63500" marT="63500" marB="63500">
                    <a:lnL w="2857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4" name="Google Shape;174;g1b69adfafc2_0_44"/>
          <p:cNvSpPr/>
          <p:nvPr/>
        </p:nvSpPr>
        <p:spPr>
          <a:xfrm>
            <a:off x="0" y="0"/>
            <a:ext cx="898200" cy="662700"/>
          </a:xfrm>
          <a:prstGeom prst="rect">
            <a:avLst/>
          </a:prstGeom>
          <a:solidFill>
            <a:schemeClr val="accent5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lang="en" sz="1700" b="1" i="0" u="none" strike="noStrike" cap="none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Unit </a:t>
            </a:r>
            <a:r>
              <a:rPr lang="en" sz="1700" b="1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3</a:t>
            </a:r>
            <a:r>
              <a:rPr lang="en" sz="1700" b="1" i="0" u="none" strike="noStrike" cap="none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 </a:t>
            </a:r>
            <a:r>
              <a:rPr lang="en" sz="1100" b="0" i="1" u="none" strike="noStrike" cap="none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Lesson </a:t>
            </a:r>
            <a:r>
              <a:rPr lang="en" sz="1100" i="1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5</a:t>
            </a:r>
            <a:endParaRPr sz="1100" b="0" i="1" u="none" strike="noStrike" cap="none" dirty="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75" name="Google Shape;175;g1b69adfafc2_0_44"/>
          <p:cNvSpPr/>
          <p:nvPr/>
        </p:nvSpPr>
        <p:spPr>
          <a:xfrm rot="10800000">
            <a:off x="134100" y="4677550"/>
            <a:ext cx="8876100" cy="2238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" name="Picture 2" descr="Graphical user interface, text&#10;&#10;Description automatically generated">
            <a:extLst>
              <a:ext uri="{FF2B5EF4-FFF2-40B4-BE49-F238E27FC236}">
                <a16:creationId xmlns:a16="http://schemas.microsoft.com/office/drawing/2014/main" id="{2BE46579-2C3D-B6C6-AA71-D7C3140A84B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95236" y="1348384"/>
            <a:ext cx="4910718" cy="3108835"/>
          </a:xfrm>
          <a:prstGeom prst="rect">
            <a:avLst/>
          </a:prstGeom>
        </p:spPr>
      </p:pic>
      <p:sp>
        <p:nvSpPr>
          <p:cNvPr id="177" name="Google Shape;177;g1b69adfafc2_0_44"/>
          <p:cNvSpPr/>
          <p:nvPr/>
        </p:nvSpPr>
        <p:spPr>
          <a:xfrm>
            <a:off x="3698571" y="2171300"/>
            <a:ext cx="3309801" cy="399600"/>
          </a:xfrm>
          <a:prstGeom prst="rect">
            <a:avLst/>
          </a:prstGeom>
          <a:solidFill>
            <a:srgbClr val="000000">
              <a:alpha val="0"/>
            </a:srgbClr>
          </a:solidFill>
          <a:ln w="28575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3272429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15"/>
          <p:cNvSpPr/>
          <p:nvPr/>
        </p:nvSpPr>
        <p:spPr>
          <a:xfrm>
            <a:off x="1130325" y="324075"/>
            <a:ext cx="6883500" cy="657300"/>
          </a:xfrm>
          <a:prstGeom prst="parallelogram">
            <a:avLst>
              <a:gd name="adj" fmla="val 25000"/>
            </a:avLst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Francois One"/>
              <a:ea typeface="Francois One"/>
              <a:cs typeface="Francois One"/>
              <a:sym typeface="Francois One"/>
            </a:endParaRPr>
          </a:p>
        </p:txBody>
      </p:sp>
      <p:sp>
        <p:nvSpPr>
          <p:cNvPr id="184" name="Google Shape;184;p15"/>
          <p:cNvSpPr txBox="1">
            <a:spLocks noGrp="1"/>
          </p:cNvSpPr>
          <p:nvPr>
            <p:ph type="title"/>
          </p:nvPr>
        </p:nvSpPr>
        <p:spPr>
          <a:xfrm>
            <a:off x="1444000" y="366375"/>
            <a:ext cx="64488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 sz="3000" i="1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Elaborate: Practice</a:t>
            </a:r>
            <a:endParaRPr sz="3000" i="1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85" name="Google Shape;185;p15"/>
          <p:cNvSpPr/>
          <p:nvPr/>
        </p:nvSpPr>
        <p:spPr>
          <a:xfrm>
            <a:off x="0" y="0"/>
            <a:ext cx="898200" cy="662700"/>
          </a:xfrm>
          <a:prstGeom prst="rect">
            <a:avLst/>
          </a:prstGeom>
          <a:solidFill>
            <a:schemeClr val="accent5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ctr">
              <a:buSzPts val="1700"/>
            </a:pPr>
            <a:r>
              <a:rPr lang="en" sz="1700" b="1" i="0" u="none" strike="noStrike" cap="none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Unit </a:t>
            </a:r>
            <a:r>
              <a:rPr lang="en" sz="1700" b="1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3 </a:t>
            </a:r>
            <a:r>
              <a:rPr lang="en" sz="1100" b="0" i="1" u="none" strike="noStrike" cap="none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Lesson </a:t>
            </a:r>
            <a:r>
              <a:rPr lang="en" sz="1100" i="1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5</a:t>
            </a:r>
            <a:endParaRPr sz="1100" b="0" i="1" u="none" strike="noStrike" cap="none" dirty="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186" name="Google Shape;186;p15"/>
          <p:cNvPicPr preferRelativeResize="0"/>
          <p:nvPr/>
        </p:nvPicPr>
        <p:blipFill rotWithShape="1">
          <a:blip r:embed="rId3">
            <a:alphaModFix/>
          </a:blip>
          <a:srcRect t="35475"/>
          <a:stretch/>
        </p:blipFill>
        <p:spPr>
          <a:xfrm rot="10800000" flipH="1">
            <a:off x="154850" y="1137975"/>
            <a:ext cx="8834100" cy="3756125"/>
          </a:xfrm>
          <a:prstGeom prst="rect">
            <a:avLst/>
          </a:prstGeom>
          <a:noFill/>
          <a:ln w="3810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87" name="Google Shape;187;p15"/>
          <p:cNvSpPr/>
          <p:nvPr/>
        </p:nvSpPr>
        <p:spPr>
          <a:xfrm rot="10800000">
            <a:off x="134100" y="4677550"/>
            <a:ext cx="8876100" cy="2238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8" name="Google Shape;188;p15"/>
          <p:cNvSpPr txBox="1"/>
          <p:nvPr/>
        </p:nvSpPr>
        <p:spPr>
          <a:xfrm>
            <a:off x="199825" y="1191525"/>
            <a:ext cx="8718000" cy="46473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dirty="0">
                <a:latin typeface="Roboto"/>
                <a:ea typeface="Roboto"/>
                <a:cs typeface="Roboto"/>
                <a:sym typeface="Roboto"/>
              </a:rPr>
              <a:t>Your Task:</a:t>
            </a:r>
            <a:endParaRPr lang="en" sz="2000" dirty="0">
              <a:latin typeface="Roboto"/>
              <a:ea typeface="Roboto"/>
              <a:cs typeface="Roboto"/>
            </a:endParaRPr>
          </a:p>
          <a:p>
            <a:pPr marL="457200" indent="-457200">
              <a:lnSpc>
                <a:spcPct val="150000"/>
              </a:lnSpc>
              <a:buAutoNum type="arabicPeriod"/>
            </a:pPr>
            <a:r>
              <a:rPr lang="en" sz="2000" dirty="0">
                <a:latin typeface="Roboto"/>
                <a:ea typeface="Roboto"/>
                <a:cs typeface="Roboto"/>
              </a:rPr>
              <a:t>Use the Patterns Beatmaker in </a:t>
            </a:r>
            <a:r>
              <a:rPr lang="en" sz="2000" dirty="0" err="1">
                <a:latin typeface="Roboto"/>
                <a:ea typeface="Roboto"/>
                <a:cs typeface="Roboto"/>
              </a:rPr>
              <a:t>Soundtrap</a:t>
            </a:r>
            <a:r>
              <a:rPr lang="en" sz="2000" dirty="0">
                <a:latin typeface="Roboto"/>
                <a:ea typeface="Roboto"/>
                <a:cs typeface="Roboto"/>
              </a:rPr>
              <a:t> to create a drum beat that is 8 measures long</a:t>
            </a:r>
          </a:p>
          <a:p>
            <a:pPr marL="457200" indent="-457200">
              <a:lnSpc>
                <a:spcPct val="150000"/>
              </a:lnSpc>
              <a:buAutoNum type="arabicPeriod"/>
            </a:pPr>
            <a:r>
              <a:rPr lang="en" sz="2000" dirty="0">
                <a:latin typeface="Roboto"/>
                <a:ea typeface="Roboto"/>
                <a:cs typeface="Roboto"/>
              </a:rPr>
              <a:t>Import this drum beat into </a:t>
            </a:r>
            <a:r>
              <a:rPr lang="en" sz="2000" dirty="0" err="1">
                <a:latin typeface="Roboto"/>
                <a:ea typeface="Roboto"/>
                <a:cs typeface="Roboto"/>
              </a:rPr>
              <a:t>EarSketch</a:t>
            </a:r>
            <a:r>
              <a:rPr lang="en" sz="2000" dirty="0">
                <a:latin typeface="Roboto"/>
                <a:ea typeface="Roboto"/>
                <a:cs typeface="Roboto"/>
              </a:rPr>
              <a:t> and use </a:t>
            </a:r>
            <a:r>
              <a:rPr lang="en" sz="2000" dirty="0" err="1">
                <a:latin typeface="Roboto"/>
                <a:ea typeface="Roboto"/>
                <a:cs typeface="Roboto"/>
              </a:rPr>
              <a:t>fitMedia</a:t>
            </a:r>
            <a:r>
              <a:rPr lang="en" sz="2000" dirty="0">
                <a:latin typeface="Roboto"/>
                <a:ea typeface="Roboto"/>
                <a:cs typeface="Roboto"/>
              </a:rPr>
              <a:t>() to play it on track 1</a:t>
            </a:r>
          </a:p>
          <a:p>
            <a:pPr marL="457200" indent="-457200">
              <a:lnSpc>
                <a:spcPct val="150000"/>
              </a:lnSpc>
              <a:buAutoNum type="arabicPeriod"/>
            </a:pPr>
            <a:r>
              <a:rPr lang="en" sz="2000" dirty="0">
                <a:latin typeface="Roboto"/>
                <a:ea typeface="Roboto"/>
                <a:cs typeface="Roboto"/>
              </a:rPr>
              <a:t>Use </a:t>
            </a:r>
            <a:r>
              <a:rPr lang="en" sz="2000" dirty="0" err="1">
                <a:latin typeface="Roboto"/>
                <a:ea typeface="Roboto"/>
                <a:cs typeface="Roboto"/>
              </a:rPr>
              <a:t>fitMedia</a:t>
            </a:r>
            <a:r>
              <a:rPr lang="en" sz="2000" dirty="0">
                <a:latin typeface="Roboto"/>
                <a:ea typeface="Roboto"/>
                <a:cs typeface="Roboto"/>
              </a:rPr>
              <a:t>() to add sounds from the browser to accompany your beat</a:t>
            </a:r>
          </a:p>
          <a:p>
            <a:pPr marL="457200" indent="-457200">
              <a:lnSpc>
                <a:spcPct val="150000"/>
              </a:lnSpc>
              <a:buAutoNum type="arabicPeriod"/>
            </a:pPr>
            <a:endParaRPr lang="en" sz="2000" dirty="0">
              <a:latin typeface="Roboto"/>
              <a:ea typeface="Roboto"/>
              <a:cs typeface="Roboto"/>
            </a:endParaRPr>
          </a:p>
          <a:p>
            <a:pPr marL="457200" indent="-457200">
              <a:lnSpc>
                <a:spcPct val="150000"/>
              </a:lnSpc>
              <a:buFont typeface="Arial"/>
              <a:buAutoNum type="arabicPeriod"/>
            </a:pPr>
            <a:endParaRPr lang="en" sz="2000" dirty="0">
              <a:latin typeface="Roboto"/>
              <a:ea typeface="Roboto"/>
              <a:cs typeface="Roboto"/>
            </a:endParaRPr>
          </a:p>
          <a:p>
            <a:pPr marL="457200" indent="-374650">
              <a:lnSpc>
                <a:spcPct val="150000"/>
              </a:lnSpc>
              <a:buSzPts val="2300"/>
              <a:buFont typeface="Roboto"/>
              <a:buChar char="●"/>
            </a:pPr>
            <a:endParaRPr lang="en-US" sz="2000" dirty="0">
              <a:latin typeface="Roboto"/>
              <a:ea typeface="Roboto"/>
              <a:cs typeface="Roboto"/>
            </a:endParaRPr>
          </a:p>
          <a:p>
            <a:endParaRPr lang="en-US" sz="2000" dirty="0">
              <a:latin typeface="Roboto"/>
              <a:ea typeface="Roboto"/>
              <a:cs typeface="Roboto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3" name="Google Shape;193;p19"/>
          <p:cNvPicPr preferRelativeResize="0"/>
          <p:nvPr/>
        </p:nvPicPr>
        <p:blipFill rotWithShape="1">
          <a:blip r:embed="rId3">
            <a:alphaModFix/>
          </a:blip>
          <a:srcRect t="35475"/>
          <a:stretch/>
        </p:blipFill>
        <p:spPr>
          <a:xfrm rot="10800000" flipH="1">
            <a:off x="183141" y="1400150"/>
            <a:ext cx="8762717" cy="3203775"/>
          </a:xfrm>
          <a:prstGeom prst="rect">
            <a:avLst/>
          </a:prstGeom>
          <a:noFill/>
          <a:ln w="3810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94" name="Google Shape;194;p19"/>
          <p:cNvSpPr/>
          <p:nvPr/>
        </p:nvSpPr>
        <p:spPr>
          <a:xfrm>
            <a:off x="1130325" y="324075"/>
            <a:ext cx="6883500" cy="657300"/>
          </a:xfrm>
          <a:prstGeom prst="parallelogram">
            <a:avLst>
              <a:gd name="adj" fmla="val 25000"/>
            </a:avLst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Francois One"/>
              <a:ea typeface="Francois One"/>
              <a:cs typeface="Francois One"/>
              <a:sym typeface="Francois One"/>
            </a:endParaRPr>
          </a:p>
        </p:txBody>
      </p:sp>
      <p:sp>
        <p:nvSpPr>
          <p:cNvPr id="195" name="Google Shape;195;p19"/>
          <p:cNvSpPr txBox="1">
            <a:spLocks noGrp="1"/>
          </p:cNvSpPr>
          <p:nvPr>
            <p:ph type="title"/>
          </p:nvPr>
        </p:nvSpPr>
        <p:spPr>
          <a:xfrm>
            <a:off x="1347500" y="366375"/>
            <a:ext cx="64488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 i="1">
                <a:solidFill>
                  <a:srgbClr val="FFFFFF"/>
                </a:solidFill>
                <a:latin typeface="Francois One"/>
                <a:ea typeface="Francois One"/>
                <a:cs typeface="Francois One"/>
                <a:sym typeface="Francois One"/>
              </a:rPr>
              <a:t>EVALUATE</a:t>
            </a:r>
            <a:endParaRPr i="1">
              <a:solidFill>
                <a:srgbClr val="FFFFFF"/>
              </a:solidFill>
              <a:latin typeface="Francois One"/>
              <a:ea typeface="Francois One"/>
              <a:cs typeface="Francois One"/>
              <a:sym typeface="Francois One"/>
            </a:endParaRPr>
          </a:p>
        </p:txBody>
      </p:sp>
      <p:sp>
        <p:nvSpPr>
          <p:cNvPr id="196" name="Google Shape;196;p19"/>
          <p:cNvSpPr txBox="1"/>
          <p:nvPr/>
        </p:nvSpPr>
        <p:spPr>
          <a:xfrm>
            <a:off x="309398" y="1500600"/>
            <a:ext cx="8468700" cy="22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 dirty="0">
                <a:latin typeface="Roboto"/>
                <a:ea typeface="Roboto"/>
                <a:cs typeface="Roboto"/>
                <a:sym typeface="Roboto"/>
              </a:rPr>
              <a:t>Exit ticket:</a:t>
            </a:r>
            <a:endParaRPr sz="2100" dirty="0">
              <a:latin typeface="Roboto"/>
              <a:ea typeface="Roboto"/>
              <a:cs typeface="Roboto"/>
              <a:sym typeface="Roboto"/>
            </a:endParaRPr>
          </a:p>
          <a:p>
            <a:pPr>
              <a:lnSpc>
                <a:spcPct val="114999"/>
              </a:lnSpc>
            </a:pPr>
            <a:endParaRPr lang="en" sz="2100" dirty="0">
              <a:latin typeface="Roboto"/>
              <a:ea typeface="Roboto"/>
              <a:cs typeface="Roboto"/>
              <a:sym typeface="Roboto"/>
            </a:endParaRPr>
          </a:p>
          <a:p>
            <a:pPr marL="457200" marR="0" lvl="0" indent="-3619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Roboto"/>
              <a:buAutoNum type="arabicPeriod"/>
            </a:pPr>
            <a:r>
              <a:rPr lang="en" sz="2100" b="0" i="0" u="none" strike="noStrike" cap="none" dirty="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W</a:t>
            </a:r>
            <a:r>
              <a:rPr lang="en" sz="2100" dirty="0">
                <a:latin typeface="Roboto"/>
                <a:ea typeface="Roboto"/>
                <a:cs typeface="Roboto"/>
                <a:sym typeface="Roboto"/>
              </a:rPr>
              <a:t>hat are the steps needed to use a sound from </a:t>
            </a:r>
            <a:r>
              <a:rPr lang="en" sz="2100" dirty="0" err="1">
                <a:latin typeface="Roboto"/>
                <a:ea typeface="Roboto"/>
                <a:cs typeface="Roboto"/>
                <a:sym typeface="Roboto"/>
              </a:rPr>
              <a:t>Soundtrap</a:t>
            </a:r>
            <a:r>
              <a:rPr lang="en" sz="2100" dirty="0">
                <a:latin typeface="Roboto"/>
                <a:ea typeface="Roboto"/>
                <a:cs typeface="Roboto"/>
                <a:sym typeface="Roboto"/>
              </a:rPr>
              <a:t> in </a:t>
            </a:r>
            <a:r>
              <a:rPr lang="en" sz="2100" dirty="0" err="1">
                <a:latin typeface="Roboto"/>
                <a:ea typeface="Roboto"/>
                <a:cs typeface="Roboto"/>
                <a:sym typeface="Roboto"/>
              </a:rPr>
              <a:t>EarSketch</a:t>
            </a:r>
            <a:r>
              <a:rPr lang="en" sz="2100" dirty="0">
                <a:latin typeface="Roboto"/>
                <a:ea typeface="Roboto"/>
                <a:cs typeface="Roboto"/>
                <a:sym typeface="Roboto"/>
              </a:rPr>
              <a:t>?</a:t>
            </a:r>
            <a:endParaRPr sz="2100" dirty="0">
              <a:latin typeface="Roboto"/>
              <a:ea typeface="Roboto"/>
              <a:cs typeface="Roboto"/>
              <a:sym typeface="Roboto"/>
            </a:endParaRPr>
          </a:p>
          <a:p>
            <a:pPr marL="457200" marR="0" lvl="0" indent="-3619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Font typeface="Roboto"/>
              <a:buAutoNum type="arabicPeriod"/>
            </a:pPr>
            <a:r>
              <a:rPr lang="en" sz="2100" dirty="0">
                <a:latin typeface="Roboto"/>
                <a:ea typeface="Roboto"/>
                <a:cs typeface="Roboto"/>
                <a:sym typeface="Roboto"/>
              </a:rPr>
              <a:t>What happens if the tempo is not matched between a </a:t>
            </a:r>
            <a:r>
              <a:rPr lang="en" sz="2100" dirty="0" err="1">
                <a:latin typeface="Roboto"/>
                <a:ea typeface="Roboto"/>
                <a:cs typeface="Roboto"/>
                <a:sym typeface="Roboto"/>
              </a:rPr>
              <a:t>Soundtrap</a:t>
            </a:r>
            <a:r>
              <a:rPr lang="en" sz="2100" dirty="0">
                <a:latin typeface="Roboto"/>
                <a:ea typeface="Roboto"/>
                <a:cs typeface="Roboto"/>
                <a:sym typeface="Roboto"/>
              </a:rPr>
              <a:t> project and a script in </a:t>
            </a:r>
            <a:r>
              <a:rPr lang="en" sz="2100" dirty="0" err="1">
                <a:latin typeface="Roboto"/>
                <a:ea typeface="Roboto"/>
                <a:cs typeface="Roboto"/>
                <a:sym typeface="Roboto"/>
              </a:rPr>
              <a:t>EarSketch</a:t>
            </a:r>
            <a:r>
              <a:rPr lang="en" sz="2100" dirty="0">
                <a:latin typeface="Roboto"/>
                <a:ea typeface="Roboto"/>
                <a:cs typeface="Roboto"/>
                <a:sym typeface="Roboto"/>
              </a:rPr>
              <a:t>?</a:t>
            </a:r>
            <a:endParaRPr sz="2100" dirty="0">
              <a:latin typeface="Roboto"/>
              <a:ea typeface="Roboto"/>
              <a:cs typeface="Roboto"/>
              <a:sym typeface="Roboto"/>
            </a:endParaRPr>
          </a:p>
          <a:p>
            <a:pPr marL="914400" marR="0" lvl="0" indent="0" algn="l" rtl="0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Clr>
                <a:srgbClr val="000000"/>
              </a:buClr>
              <a:buSzPts val="2100"/>
              <a:buFont typeface="Arial"/>
              <a:buNone/>
            </a:pPr>
            <a:endParaRPr sz="2100" b="1" i="0" u="none" strike="noStrike" cap="none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97" name="Google Shape;197;p19"/>
          <p:cNvSpPr/>
          <p:nvPr/>
        </p:nvSpPr>
        <p:spPr>
          <a:xfrm>
            <a:off x="0" y="0"/>
            <a:ext cx="898200" cy="662700"/>
          </a:xfrm>
          <a:prstGeom prst="rect">
            <a:avLst/>
          </a:prstGeom>
          <a:solidFill>
            <a:schemeClr val="accent5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ctr">
              <a:buSzPts val="1700"/>
            </a:pPr>
            <a:r>
              <a:rPr lang="en" sz="1700" b="1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Unit </a:t>
            </a:r>
            <a:r>
              <a:rPr lang="en" sz="1700" b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3 </a:t>
            </a:r>
            <a:r>
              <a:rPr lang="en" sz="1100" b="0" i="1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Lesson </a:t>
            </a:r>
            <a:r>
              <a:rPr lang="en" sz="1100" i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5</a:t>
            </a:r>
            <a:endParaRPr sz="1100" b="0" i="1" u="none" strike="noStrike" cap="none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98" name="Google Shape;198;p19"/>
          <p:cNvSpPr/>
          <p:nvPr/>
        </p:nvSpPr>
        <p:spPr>
          <a:xfrm rot="10800000">
            <a:off x="141375" y="4387375"/>
            <a:ext cx="8843100" cy="223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9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9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" name="Google Shape;86;g102a8cffa85_0_0"/>
          <p:cNvPicPr preferRelativeResize="0"/>
          <p:nvPr/>
        </p:nvPicPr>
        <p:blipFill rotWithShape="1">
          <a:blip r:embed="rId3">
            <a:alphaModFix/>
          </a:blip>
          <a:srcRect t="35475"/>
          <a:stretch/>
        </p:blipFill>
        <p:spPr>
          <a:xfrm rot="10800000" flipH="1">
            <a:off x="141300" y="2031000"/>
            <a:ext cx="8834100" cy="2836250"/>
          </a:xfrm>
          <a:prstGeom prst="rect">
            <a:avLst/>
          </a:prstGeom>
          <a:noFill/>
          <a:ln w="38100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87" name="Google Shape;87;g102a8cffa85_0_0"/>
          <p:cNvSpPr txBox="1"/>
          <p:nvPr/>
        </p:nvSpPr>
        <p:spPr>
          <a:xfrm>
            <a:off x="624905" y="863328"/>
            <a:ext cx="7866900" cy="4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35998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en" sz="2900" b="1" i="0" u="none" strike="noStrike" cap="none">
                <a:solidFill>
                  <a:schemeClr val="accent5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D</a:t>
            </a:r>
            <a:r>
              <a:rPr lang="en" sz="2900" b="1" i="0" u="none" strike="noStrike" cap="none">
                <a:solidFill>
                  <a:schemeClr val="accent5"/>
                </a:solidFill>
                <a:latin typeface="Roboto"/>
                <a:ea typeface="Roboto"/>
                <a:cs typeface="Roboto"/>
                <a:sym typeface="Roboto"/>
              </a:rPr>
              <a:t>RIVING/ESSENTIAL QUESTIONS</a:t>
            </a:r>
            <a:endParaRPr sz="800" b="1" i="0" u="none" strike="noStrike" cap="none">
              <a:solidFill>
                <a:schemeClr val="accent5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88" name="Google Shape;88;g102a8cffa85_0_0"/>
          <p:cNvPicPr preferRelativeResize="0"/>
          <p:nvPr/>
        </p:nvPicPr>
        <p:blipFill rotWithShape="1">
          <a:blip r:embed="rId4">
            <a:alphaModFix/>
          </a:blip>
          <a:srcRect l="53557" b="99"/>
          <a:stretch/>
        </p:blipFill>
        <p:spPr>
          <a:xfrm>
            <a:off x="5246153" y="1377606"/>
            <a:ext cx="2029970" cy="545843"/>
          </a:xfrm>
          <a:prstGeom prst="rect">
            <a:avLst/>
          </a:prstGeom>
          <a:noFill/>
          <a:ln>
            <a:noFill/>
          </a:ln>
        </p:spPr>
      </p:pic>
      <p:sp>
        <p:nvSpPr>
          <p:cNvPr id="89" name="Google Shape;89;g102a8cffa85_0_0"/>
          <p:cNvSpPr txBox="1">
            <a:spLocks noGrp="1"/>
          </p:cNvSpPr>
          <p:nvPr>
            <p:ph type="ctrTitle" idx="4294967295"/>
          </p:nvPr>
        </p:nvSpPr>
        <p:spPr>
          <a:xfrm>
            <a:off x="1134048" y="154350"/>
            <a:ext cx="499800" cy="154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Verdana"/>
              <a:buNone/>
            </a:pPr>
            <a:r>
              <a:rPr lang="en" sz="9600" b="0" i="0" u="none" strike="noStrike" cap="none">
                <a:solidFill>
                  <a:schemeClr val="accent5"/>
                </a:solidFill>
                <a:latin typeface="Montserrat"/>
                <a:ea typeface="Montserrat"/>
                <a:cs typeface="Montserrat"/>
                <a:sym typeface="Montserrat"/>
              </a:rPr>
              <a:t>{</a:t>
            </a:r>
            <a:endParaRPr sz="9600" b="0" i="0" u="none" strike="noStrike" cap="none">
              <a:solidFill>
                <a:schemeClr val="accent5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90" name="Google Shape;90;g102a8cffa85_0_0"/>
          <p:cNvSpPr txBox="1">
            <a:spLocks noGrp="1"/>
          </p:cNvSpPr>
          <p:nvPr>
            <p:ph type="title" idx="4294967295"/>
          </p:nvPr>
        </p:nvSpPr>
        <p:spPr>
          <a:xfrm>
            <a:off x="7443796" y="154350"/>
            <a:ext cx="622200" cy="170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 sz="9600" b="0">
                <a:solidFill>
                  <a:srgbClr val="073763"/>
                </a:solidFill>
                <a:latin typeface="Montserrat"/>
                <a:ea typeface="Montserrat"/>
                <a:cs typeface="Montserrat"/>
                <a:sym typeface="Montserrat"/>
              </a:rPr>
              <a:t>}</a:t>
            </a:r>
            <a:endParaRPr sz="9600" b="0">
              <a:solidFill>
                <a:srgbClr val="073763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91" name="Google Shape;91;g102a8cffa85_0_0"/>
          <p:cNvSpPr txBox="1"/>
          <p:nvPr/>
        </p:nvSpPr>
        <p:spPr>
          <a:xfrm>
            <a:off x="347925" y="2273675"/>
            <a:ext cx="6928200" cy="9232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indent="-330200">
              <a:lnSpc>
                <a:spcPct val="150000"/>
              </a:lnSpc>
              <a:buSzPts val="1600"/>
              <a:buFont typeface="Roboto"/>
              <a:buChar char="●"/>
            </a:pPr>
            <a:r>
              <a:rPr lang="en" sz="1600" dirty="0">
                <a:latin typeface="Roboto"/>
                <a:ea typeface="Roboto"/>
                <a:cs typeface="Roboto"/>
                <a:sym typeface="Roboto"/>
              </a:rPr>
              <a:t>How do we ensure compatibility between a </a:t>
            </a:r>
            <a:r>
              <a:rPr lang="en" sz="1600" dirty="0" err="1">
                <a:latin typeface="Roboto"/>
                <a:ea typeface="Roboto"/>
                <a:cs typeface="Roboto"/>
                <a:sym typeface="Roboto"/>
              </a:rPr>
              <a:t>Soundtrap</a:t>
            </a:r>
            <a:r>
              <a:rPr lang="en" sz="1600" dirty="0">
                <a:latin typeface="Roboto"/>
                <a:ea typeface="Roboto"/>
                <a:cs typeface="Roboto"/>
                <a:sym typeface="Roboto"/>
              </a:rPr>
              <a:t> file and a song created by an </a:t>
            </a:r>
            <a:r>
              <a:rPr lang="en" sz="1600" dirty="0" err="1">
                <a:latin typeface="Roboto"/>
                <a:ea typeface="Roboto"/>
                <a:cs typeface="Roboto"/>
                <a:sym typeface="Roboto"/>
              </a:rPr>
              <a:t>EarSketch</a:t>
            </a:r>
            <a:r>
              <a:rPr lang="en" sz="1600" dirty="0">
                <a:latin typeface="Roboto"/>
                <a:ea typeface="Roboto"/>
                <a:cs typeface="Roboto"/>
                <a:sym typeface="Roboto"/>
              </a:rPr>
              <a:t> script?</a:t>
            </a:r>
            <a:endParaRPr lang="en-US" sz="1600" b="0" i="0" u="none" strike="noStrike" cap="none" dirty="0">
              <a:solidFill>
                <a:srgbClr val="000000"/>
              </a:solidFill>
              <a:latin typeface="Roboto"/>
              <a:ea typeface="Roboto"/>
              <a:cs typeface="Roboto"/>
            </a:endParaRPr>
          </a:p>
        </p:txBody>
      </p:sp>
      <p:sp>
        <p:nvSpPr>
          <p:cNvPr id="92" name="Google Shape;92;g102a8cffa85_0_0"/>
          <p:cNvSpPr txBox="1"/>
          <p:nvPr/>
        </p:nvSpPr>
        <p:spPr>
          <a:xfrm>
            <a:off x="0" y="0"/>
            <a:ext cx="911100" cy="70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n" sz="2000" b="1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Unit 1 </a:t>
            </a:r>
            <a:r>
              <a:rPr lang="en" sz="1400" b="0" i="1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Lesson 1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3" name="Google Shape;93;g102a8cffa85_0_0"/>
          <p:cNvSpPr/>
          <p:nvPr/>
        </p:nvSpPr>
        <p:spPr>
          <a:xfrm>
            <a:off x="0" y="0"/>
            <a:ext cx="898200" cy="662700"/>
          </a:xfrm>
          <a:prstGeom prst="rect">
            <a:avLst/>
          </a:prstGeom>
          <a:solidFill>
            <a:schemeClr val="accent5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lang="en" sz="1700" b="1" i="0" u="none" strike="noStrike" cap="none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Unit </a:t>
            </a:r>
            <a:r>
              <a:rPr lang="en" sz="1700" b="1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3</a:t>
            </a:r>
            <a:r>
              <a:rPr lang="en" sz="1700" b="1" i="0" u="none" strike="noStrike" cap="none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 </a:t>
            </a:r>
            <a:r>
              <a:rPr lang="en" sz="1100" b="0" i="1" u="none" strike="noStrike" cap="none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Lesson </a:t>
            </a:r>
            <a:r>
              <a:rPr lang="en" sz="1100" i="1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5</a:t>
            </a:r>
            <a:endParaRPr sz="1100" b="0" i="1" u="none" strike="noStrike" cap="none" dirty="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4" name="Google Shape;94;g102a8cffa85_0_0"/>
          <p:cNvSpPr/>
          <p:nvPr/>
        </p:nvSpPr>
        <p:spPr>
          <a:xfrm rot="10800000">
            <a:off x="134175" y="4670300"/>
            <a:ext cx="8893500" cy="2238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4"/>
          <p:cNvSpPr/>
          <p:nvPr/>
        </p:nvSpPr>
        <p:spPr>
          <a:xfrm>
            <a:off x="330225" y="1520675"/>
            <a:ext cx="2004000" cy="476100"/>
          </a:xfrm>
          <a:prstGeom prst="parallelogram">
            <a:avLst>
              <a:gd name="adj" fmla="val 25000"/>
            </a:avLst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Francois One"/>
              <a:ea typeface="Francois One"/>
              <a:cs typeface="Francois One"/>
              <a:sym typeface="Francois One"/>
            </a:endParaRPr>
          </a:p>
        </p:txBody>
      </p:sp>
      <p:sp>
        <p:nvSpPr>
          <p:cNvPr id="100" name="Google Shape;100;p4"/>
          <p:cNvSpPr/>
          <p:nvPr/>
        </p:nvSpPr>
        <p:spPr>
          <a:xfrm>
            <a:off x="1045050" y="324075"/>
            <a:ext cx="7810800" cy="657300"/>
          </a:xfrm>
          <a:prstGeom prst="parallelogram">
            <a:avLst>
              <a:gd name="adj" fmla="val 25000"/>
            </a:avLst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Francois One"/>
              <a:ea typeface="Francois One"/>
              <a:cs typeface="Francois One"/>
              <a:sym typeface="Francois One"/>
            </a:endParaRPr>
          </a:p>
        </p:txBody>
      </p:sp>
      <p:sp>
        <p:nvSpPr>
          <p:cNvPr id="101" name="Google Shape;101;p4"/>
          <p:cNvSpPr/>
          <p:nvPr/>
        </p:nvSpPr>
        <p:spPr>
          <a:xfrm rot="10800000">
            <a:off x="4741925" y="1535350"/>
            <a:ext cx="4176900" cy="33498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2" name="Google Shape;102;p4"/>
          <p:cNvSpPr/>
          <p:nvPr/>
        </p:nvSpPr>
        <p:spPr>
          <a:xfrm rot="10800000">
            <a:off x="4741925" y="1520550"/>
            <a:ext cx="4178400" cy="3230400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3" name="Google Shape;103;p4"/>
          <p:cNvSpPr txBox="1">
            <a:spLocks noGrp="1"/>
          </p:cNvSpPr>
          <p:nvPr>
            <p:ph type="title"/>
          </p:nvPr>
        </p:nvSpPr>
        <p:spPr>
          <a:xfrm>
            <a:off x="1203975" y="366375"/>
            <a:ext cx="7072500" cy="5727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ctr">
              <a:buSzPts val="2800"/>
            </a:pPr>
            <a:r>
              <a:rPr lang="en" i="1" dirty="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Exporting From </a:t>
            </a:r>
            <a:r>
              <a:rPr lang="en" i="1" dirty="0" err="1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Soundtrap</a:t>
            </a:r>
            <a:r>
              <a:rPr lang="en" i="1" dirty="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 to </a:t>
            </a:r>
            <a:r>
              <a:rPr lang="en" i="1" dirty="0" err="1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EarSketch</a:t>
            </a:r>
            <a:endParaRPr i="1" dirty="0" err="1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4" name="Google Shape;104;p4"/>
          <p:cNvSpPr txBox="1">
            <a:spLocks noGrp="1"/>
          </p:cNvSpPr>
          <p:nvPr>
            <p:ph type="body" idx="1"/>
          </p:nvPr>
        </p:nvSpPr>
        <p:spPr>
          <a:xfrm>
            <a:off x="464100" y="1520675"/>
            <a:ext cx="3848700" cy="47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" sz="2000" b="1" i="1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OBJECTIVES</a:t>
            </a:r>
            <a:endParaRPr sz="2000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5" name="Google Shape;105;p4"/>
          <p:cNvSpPr txBox="1">
            <a:spLocks noGrp="1"/>
          </p:cNvSpPr>
          <p:nvPr>
            <p:ph type="body" idx="1"/>
          </p:nvPr>
        </p:nvSpPr>
        <p:spPr>
          <a:xfrm>
            <a:off x="4891625" y="1609675"/>
            <a:ext cx="4379700" cy="47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" sz="2000" b="1" i="1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AGENDA: </a:t>
            </a:r>
            <a:endParaRPr sz="1400" i="1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6" name="Google Shape;106;p4"/>
          <p:cNvSpPr/>
          <p:nvPr/>
        </p:nvSpPr>
        <p:spPr>
          <a:xfrm>
            <a:off x="0" y="0"/>
            <a:ext cx="898200" cy="662700"/>
          </a:xfrm>
          <a:prstGeom prst="rect">
            <a:avLst/>
          </a:prstGeom>
          <a:solidFill>
            <a:schemeClr val="accent5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lang="en" sz="1700" b="1" i="0" u="none" strike="noStrike" cap="none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Unit </a:t>
            </a:r>
            <a:r>
              <a:rPr lang="en" sz="1700" b="1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3</a:t>
            </a:r>
            <a:r>
              <a:rPr lang="en" sz="1700" b="1" i="0" u="none" strike="noStrike" cap="none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 </a:t>
            </a:r>
            <a:r>
              <a:rPr lang="en" sz="1100" b="0" i="1" u="none" strike="noStrike" cap="none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Lesson </a:t>
            </a:r>
            <a:r>
              <a:rPr lang="en" sz="1100" i="1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5</a:t>
            </a:r>
            <a:endParaRPr sz="1100" b="0" i="1" u="none" strike="noStrike" cap="none" dirty="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7" name="Google Shape;107;p4"/>
          <p:cNvSpPr txBox="1">
            <a:spLocks noGrp="1"/>
          </p:cNvSpPr>
          <p:nvPr>
            <p:ph type="body" idx="1"/>
          </p:nvPr>
        </p:nvSpPr>
        <p:spPr>
          <a:xfrm>
            <a:off x="4891625" y="2094722"/>
            <a:ext cx="3848700" cy="253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" sz="1400" b="1"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Engage/Explore</a:t>
            </a:r>
            <a:r>
              <a:rPr lang="en" sz="1400"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 - Warm Up</a:t>
            </a:r>
            <a:endParaRPr sz="14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400" b="1"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Explain </a:t>
            </a:r>
            <a:r>
              <a:rPr lang="en" sz="1400"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- Exporting from </a:t>
            </a:r>
            <a:r>
              <a:rPr lang="en" sz="1400" dirty="0" err="1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Soundtrap</a:t>
            </a:r>
            <a:r>
              <a:rPr lang="en" sz="1400"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 walkthrough</a:t>
            </a:r>
            <a:endParaRPr sz="14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indent="0">
              <a:lnSpc>
                <a:spcPct val="100000"/>
              </a:lnSpc>
              <a:spcBef>
                <a:spcPts val="1600"/>
              </a:spcBef>
              <a:buClr>
                <a:schemeClr val="dk1"/>
              </a:buClr>
              <a:buSzPts val="1100"/>
              <a:buNone/>
            </a:pPr>
            <a:r>
              <a:rPr lang="en" sz="1400" b="1"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Elaborate</a:t>
            </a:r>
            <a:r>
              <a:rPr lang="en" sz="1400"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 - Practice Activity</a:t>
            </a:r>
            <a:endParaRPr sz="1400"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400" b="1"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Evaluate</a:t>
            </a:r>
            <a:r>
              <a:rPr lang="en" sz="1400"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 - Exit Ticket</a:t>
            </a:r>
            <a:endParaRPr sz="1400" i="1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8" name="Google Shape;108;p4"/>
          <p:cNvSpPr txBox="1">
            <a:spLocks noGrp="1"/>
          </p:cNvSpPr>
          <p:nvPr>
            <p:ph type="body" idx="1"/>
          </p:nvPr>
        </p:nvSpPr>
        <p:spPr>
          <a:xfrm>
            <a:off x="464100" y="2130511"/>
            <a:ext cx="3848700" cy="160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</a:pPr>
            <a:r>
              <a:rPr lang="en" sz="20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Students will learn how to export from Soundtrap to EarSketch</a:t>
            </a:r>
            <a:endParaRPr sz="2000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g128546ea396_0_1"/>
          <p:cNvSpPr/>
          <p:nvPr/>
        </p:nvSpPr>
        <p:spPr>
          <a:xfrm>
            <a:off x="1130325" y="324075"/>
            <a:ext cx="6883500" cy="657300"/>
          </a:xfrm>
          <a:prstGeom prst="parallelogram">
            <a:avLst>
              <a:gd name="adj" fmla="val 25000"/>
            </a:avLst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Francois One"/>
              <a:ea typeface="Francois One"/>
              <a:cs typeface="Francois One"/>
              <a:sym typeface="Francois One"/>
            </a:endParaRPr>
          </a:p>
        </p:txBody>
      </p:sp>
      <p:sp>
        <p:nvSpPr>
          <p:cNvPr id="114" name="Google Shape;114;g128546ea396_0_1"/>
          <p:cNvSpPr txBox="1">
            <a:spLocks noGrp="1"/>
          </p:cNvSpPr>
          <p:nvPr>
            <p:ph type="title"/>
          </p:nvPr>
        </p:nvSpPr>
        <p:spPr>
          <a:xfrm>
            <a:off x="1347500" y="366375"/>
            <a:ext cx="64488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 i="1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Engage/Explore</a:t>
            </a:r>
            <a:endParaRPr i="1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5" name="Google Shape;115;g128546ea396_0_1"/>
          <p:cNvSpPr/>
          <p:nvPr/>
        </p:nvSpPr>
        <p:spPr>
          <a:xfrm>
            <a:off x="0" y="0"/>
            <a:ext cx="898200" cy="662700"/>
          </a:xfrm>
          <a:prstGeom prst="rect">
            <a:avLst/>
          </a:prstGeom>
          <a:solidFill>
            <a:schemeClr val="accent5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lang="en" sz="1700" b="1" i="0" u="none" strike="noStrike" cap="none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Unit </a:t>
            </a:r>
            <a:r>
              <a:rPr lang="en" sz="1700" b="1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3</a:t>
            </a:r>
            <a:r>
              <a:rPr lang="en" sz="1700" b="1" i="0" u="none" strike="noStrike" cap="none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 </a:t>
            </a:r>
            <a:r>
              <a:rPr lang="en" sz="1100" b="0" i="1" u="none" strike="noStrike" cap="none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Lesson </a:t>
            </a:r>
            <a:r>
              <a:rPr lang="en" sz="1100" i="1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5</a:t>
            </a:r>
            <a:endParaRPr sz="1100" b="0" i="1" u="none" strike="noStrike" cap="none" dirty="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116" name="Google Shape;116;g128546ea396_0_1"/>
          <p:cNvPicPr preferRelativeResize="0"/>
          <p:nvPr/>
        </p:nvPicPr>
        <p:blipFill rotWithShape="1">
          <a:blip r:embed="rId3">
            <a:alphaModFix/>
          </a:blip>
          <a:srcRect t="35475"/>
          <a:stretch/>
        </p:blipFill>
        <p:spPr>
          <a:xfrm rot="10800000" flipH="1">
            <a:off x="154850" y="1137975"/>
            <a:ext cx="8834100" cy="3756125"/>
          </a:xfrm>
          <a:prstGeom prst="rect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17" name="Google Shape;117;g128546ea396_0_1"/>
          <p:cNvSpPr/>
          <p:nvPr/>
        </p:nvSpPr>
        <p:spPr>
          <a:xfrm rot="10800000">
            <a:off x="134100" y="4677550"/>
            <a:ext cx="8876100" cy="2238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8" name="Google Shape;118;g128546ea396_0_1"/>
          <p:cNvSpPr txBox="1"/>
          <p:nvPr/>
        </p:nvSpPr>
        <p:spPr>
          <a:xfrm>
            <a:off x="192425" y="1184125"/>
            <a:ext cx="8710800" cy="18466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dirty="0">
                <a:latin typeface="Roboto"/>
                <a:ea typeface="Roboto"/>
                <a:cs typeface="Roboto"/>
                <a:sym typeface="Roboto"/>
              </a:rPr>
              <a:t>Think-Pair-Share:</a:t>
            </a:r>
            <a:endParaRPr sz="2400" dirty="0">
              <a:latin typeface="Roboto"/>
              <a:ea typeface="Roboto"/>
              <a:cs typeface="Roboto"/>
              <a:sym typeface="Roboto"/>
            </a:endParaRPr>
          </a:p>
          <a:p>
            <a:pPr marL="457200" lvl="0" indent="-3810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Font typeface="Arial"/>
              <a:buChar char="•"/>
            </a:pPr>
            <a:r>
              <a:rPr lang="en" sz="2400">
                <a:latin typeface="Roboto"/>
                <a:ea typeface="Roboto"/>
                <a:cs typeface="Roboto"/>
                <a:sym typeface="Roboto"/>
              </a:rPr>
              <a:t>What are the pros/cons of creating sounds in </a:t>
            </a:r>
            <a:r>
              <a:rPr lang="en" sz="2400" err="1">
                <a:latin typeface="Roboto"/>
                <a:ea typeface="Roboto"/>
                <a:cs typeface="Roboto"/>
                <a:sym typeface="Roboto"/>
              </a:rPr>
              <a:t>Soundtrap</a:t>
            </a:r>
            <a:r>
              <a:rPr lang="en" sz="2400">
                <a:latin typeface="Roboto"/>
                <a:ea typeface="Roboto"/>
                <a:cs typeface="Roboto"/>
                <a:sym typeface="Roboto"/>
              </a:rPr>
              <a:t> for use in </a:t>
            </a:r>
            <a:r>
              <a:rPr lang="en" sz="2400" err="1">
                <a:latin typeface="Roboto"/>
                <a:ea typeface="Roboto"/>
                <a:cs typeface="Roboto"/>
                <a:sym typeface="Roboto"/>
              </a:rPr>
              <a:t>EarSketch</a:t>
            </a:r>
            <a:r>
              <a:rPr lang="en" sz="2400">
                <a:latin typeface="Roboto"/>
                <a:ea typeface="Roboto"/>
                <a:cs typeface="Roboto"/>
                <a:sym typeface="Roboto"/>
              </a:rPr>
              <a:t>?</a:t>
            </a:r>
            <a:endParaRPr sz="2400">
              <a:latin typeface="Roboto"/>
              <a:ea typeface="Roboto"/>
              <a:cs typeface="Roboto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17"/>
          <p:cNvSpPr/>
          <p:nvPr/>
        </p:nvSpPr>
        <p:spPr>
          <a:xfrm>
            <a:off x="1130325" y="324075"/>
            <a:ext cx="6883500" cy="657300"/>
          </a:xfrm>
          <a:prstGeom prst="parallelogram">
            <a:avLst>
              <a:gd name="adj" fmla="val 25000"/>
            </a:avLst>
          </a:prstGeom>
          <a:solidFill>
            <a:srgbClr val="A64D7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Francois One"/>
              <a:ea typeface="Francois One"/>
              <a:cs typeface="Francois One"/>
              <a:sym typeface="Francois One"/>
            </a:endParaRPr>
          </a:p>
        </p:txBody>
      </p:sp>
      <p:sp>
        <p:nvSpPr>
          <p:cNvPr id="124" name="Google Shape;124;p17"/>
          <p:cNvSpPr txBox="1">
            <a:spLocks noGrp="1"/>
          </p:cNvSpPr>
          <p:nvPr>
            <p:ph type="title"/>
          </p:nvPr>
        </p:nvSpPr>
        <p:spPr>
          <a:xfrm>
            <a:off x="360350" y="36637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 i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BUILD YOUR TOOLBOX</a:t>
            </a:r>
            <a:endParaRPr i="1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125" name="Google Shape;125;p17"/>
          <p:cNvPicPr preferRelativeResize="0"/>
          <p:nvPr/>
        </p:nvPicPr>
        <p:blipFill rotWithShape="1">
          <a:blip r:embed="rId3">
            <a:alphaModFix/>
          </a:blip>
          <a:srcRect l="64657" t="66041" r="1746" b="13380"/>
          <a:stretch/>
        </p:blipFill>
        <p:spPr>
          <a:xfrm>
            <a:off x="6429000" y="981375"/>
            <a:ext cx="2530600" cy="381700"/>
          </a:xfrm>
          <a:prstGeom prst="rect">
            <a:avLst/>
          </a:prstGeom>
          <a:noFill/>
          <a:ln>
            <a:noFill/>
          </a:ln>
        </p:spPr>
      </p:pic>
      <p:sp>
        <p:nvSpPr>
          <p:cNvPr id="126" name="Google Shape;126;p17"/>
          <p:cNvSpPr/>
          <p:nvPr/>
        </p:nvSpPr>
        <p:spPr>
          <a:xfrm>
            <a:off x="0" y="0"/>
            <a:ext cx="898200" cy="662700"/>
          </a:xfrm>
          <a:prstGeom prst="rect">
            <a:avLst/>
          </a:prstGeom>
          <a:solidFill>
            <a:schemeClr val="accent5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lang="en" sz="1700" b="1" i="0" u="none" strike="noStrike" cap="none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Unit </a:t>
            </a:r>
            <a:r>
              <a:rPr lang="en" sz="1700" b="1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3</a:t>
            </a:r>
            <a:r>
              <a:rPr lang="en" sz="1700" b="1" i="0" u="none" strike="noStrike" cap="none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 </a:t>
            </a:r>
            <a:r>
              <a:rPr lang="en" sz="1100" b="0" i="1" u="none" strike="noStrike" cap="none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Lesson </a:t>
            </a:r>
            <a:r>
              <a:rPr lang="en" sz="1100" i="1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5</a:t>
            </a:r>
            <a:endParaRPr sz="1100" b="0" i="1" u="none" strike="noStrike" cap="none" dirty="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graphicFrame>
        <p:nvGraphicFramePr>
          <p:cNvPr id="127" name="Google Shape;127;p17"/>
          <p:cNvGraphicFramePr/>
          <p:nvPr>
            <p:extLst>
              <p:ext uri="{D42A27DB-BD31-4B8C-83A1-F6EECF244321}">
                <p14:modId xmlns:p14="http://schemas.microsoft.com/office/powerpoint/2010/main" val="3022411318"/>
              </p:ext>
            </p:extLst>
          </p:nvPr>
        </p:nvGraphicFramePr>
        <p:xfrm>
          <a:off x="360350" y="1546313"/>
          <a:ext cx="3691450" cy="1700475"/>
        </p:xfrm>
        <a:graphic>
          <a:graphicData uri="http://schemas.openxmlformats.org/drawingml/2006/table">
            <a:tbl>
              <a:tblPr>
                <a:noFill/>
                <a:tableStyleId>{79D10BD2-BEEB-455E-A5CB-E2B07CAC843D}</a:tableStyleId>
              </a:tblPr>
              <a:tblGrid>
                <a:gridCol w="36914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19475"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100" b="1" u="none" strike="noStrike" cap="none" dirty="0">
                          <a:latin typeface="Roboto"/>
                          <a:ea typeface="Roboto"/>
                          <a:cs typeface="Roboto"/>
                        </a:rPr>
                        <a:t>Import</a:t>
                      </a:r>
                      <a:endParaRPr dirty="0">
                        <a:sym typeface="Robot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A64D7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A64D7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A64D7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A64D7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5A6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81000">
                <a:tc>
                  <a:txBody>
                    <a:bodyPr/>
                    <a:lstStyle/>
                    <a:p>
                      <a:pPr marL="0" marR="0" lvl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100" u="none" strike="noStrike" cap="none" dirty="0">
                          <a:latin typeface="Roboto"/>
                          <a:ea typeface="Roboto"/>
                          <a:cs typeface="Roboto"/>
                        </a:rPr>
                        <a:t>Bring in an external file for use in the current application</a:t>
                      </a:r>
                      <a:endParaRPr lang="en" sz="2100" u="none" strike="noStrike" cap="none" dirty="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A64D7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A64D7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A64D7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A64D7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28" name="Google Shape;128;p17"/>
          <p:cNvGraphicFramePr/>
          <p:nvPr>
            <p:extLst>
              <p:ext uri="{D42A27DB-BD31-4B8C-83A1-F6EECF244321}">
                <p14:modId xmlns:p14="http://schemas.microsoft.com/office/powerpoint/2010/main" val="603118667"/>
              </p:ext>
            </p:extLst>
          </p:nvPr>
        </p:nvGraphicFramePr>
        <p:xfrm>
          <a:off x="4807400" y="1546313"/>
          <a:ext cx="3691450" cy="1700475"/>
        </p:xfrm>
        <a:graphic>
          <a:graphicData uri="http://schemas.openxmlformats.org/drawingml/2006/table">
            <a:tbl>
              <a:tblPr>
                <a:noFill/>
                <a:tableStyleId>{79D10BD2-BEEB-455E-A5CB-E2B07CAC843D}</a:tableStyleId>
              </a:tblPr>
              <a:tblGrid>
                <a:gridCol w="36914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19475"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100" b="1" u="none" strike="noStrike" cap="none" dirty="0">
                          <a:latin typeface="Roboto"/>
                          <a:ea typeface="Roboto"/>
                          <a:cs typeface="Roboto"/>
                        </a:rPr>
                        <a:t>Export</a:t>
                      </a:r>
                      <a:endParaRPr dirty="0">
                        <a:sym typeface="Robot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A64D7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A64D7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A64D7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A64D7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5A6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81000">
                <a:tc>
                  <a:txBody>
                    <a:bodyPr/>
                    <a:lstStyle/>
                    <a:p>
                      <a:pPr marL="0" marR="0" lvl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100" u="none" strike="noStrike" cap="none" dirty="0">
                          <a:latin typeface="Roboto"/>
                          <a:ea typeface="Roboto"/>
                          <a:cs typeface="Roboto"/>
                        </a:rPr>
                        <a:t>Create a file of the current project intended for use in another application</a:t>
                      </a:r>
                      <a:endParaRPr lang="en" sz="2100" u="none" strike="noStrike" cap="none" dirty="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A64D7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A64D7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A64D7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A64D7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" name="Google Shape;133;g1b69adfafc2_0_0"/>
          <p:cNvPicPr preferRelativeResize="0"/>
          <p:nvPr/>
        </p:nvPicPr>
        <p:blipFill rotWithShape="1">
          <a:blip r:embed="rId3">
            <a:alphaModFix/>
          </a:blip>
          <a:srcRect t="35475"/>
          <a:stretch/>
        </p:blipFill>
        <p:spPr>
          <a:xfrm rot="10800000" flipH="1">
            <a:off x="154850" y="1137975"/>
            <a:ext cx="8834100" cy="3756125"/>
          </a:xfrm>
          <a:prstGeom prst="rect">
            <a:avLst/>
          </a:prstGeom>
          <a:noFill/>
          <a:ln w="38100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34" name="Google Shape;134;g1b69adfafc2_0_0"/>
          <p:cNvSpPr/>
          <p:nvPr/>
        </p:nvSpPr>
        <p:spPr>
          <a:xfrm>
            <a:off x="1130325" y="324075"/>
            <a:ext cx="6883500" cy="657300"/>
          </a:xfrm>
          <a:prstGeom prst="parallelogram">
            <a:avLst>
              <a:gd name="adj" fmla="val 25000"/>
            </a:avLst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Francois One"/>
              <a:ea typeface="Francois One"/>
              <a:cs typeface="Francois One"/>
              <a:sym typeface="Francois One"/>
            </a:endParaRPr>
          </a:p>
        </p:txBody>
      </p:sp>
      <p:sp>
        <p:nvSpPr>
          <p:cNvPr id="135" name="Google Shape;135;g1b69adfafc2_0_0"/>
          <p:cNvSpPr txBox="1">
            <a:spLocks noGrp="1"/>
          </p:cNvSpPr>
          <p:nvPr>
            <p:ph type="title"/>
          </p:nvPr>
        </p:nvSpPr>
        <p:spPr>
          <a:xfrm>
            <a:off x="1347500" y="366375"/>
            <a:ext cx="64488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 i="1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Explain: Exporting from Soundtrap</a:t>
            </a:r>
            <a:endParaRPr i="1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graphicFrame>
        <p:nvGraphicFramePr>
          <p:cNvPr id="136" name="Google Shape;136;g1b69adfafc2_0_0"/>
          <p:cNvGraphicFramePr/>
          <p:nvPr>
            <p:extLst>
              <p:ext uri="{D42A27DB-BD31-4B8C-83A1-F6EECF244321}">
                <p14:modId xmlns:p14="http://schemas.microsoft.com/office/powerpoint/2010/main" val="3316000268"/>
              </p:ext>
            </p:extLst>
          </p:nvPr>
        </p:nvGraphicFramePr>
        <p:xfrm>
          <a:off x="242200" y="1254275"/>
          <a:ext cx="3365150" cy="3534750"/>
        </p:xfrm>
        <a:graphic>
          <a:graphicData uri="http://schemas.openxmlformats.org/drawingml/2006/table">
            <a:tbl>
              <a:tblPr>
                <a:noFill/>
                <a:tableStyleId>{BB9F3265-82EF-4309-A173-102875E97A13}</a:tableStyleId>
              </a:tblPr>
              <a:tblGrid>
                <a:gridCol w="16825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825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534750">
                <a:tc gridSpan="2">
                  <a:txBody>
                    <a:bodyPr/>
                    <a:lstStyle/>
                    <a:p>
                      <a:pPr marL="457200" lvl="0" indent="-33020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SzPts val="1600"/>
                        <a:buFont typeface="Arial"/>
                        <a:buChar char="•"/>
                      </a:pPr>
                      <a:r>
                        <a:rPr lang="en" sz="1600" dirty="0">
                          <a:solidFill>
                            <a:srgbClr val="222222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Before you proceed, make note of the </a:t>
                      </a:r>
                      <a:r>
                        <a:rPr lang="en" sz="1600" b="1" dirty="0">
                          <a:solidFill>
                            <a:srgbClr val="222222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tempo</a:t>
                      </a:r>
                      <a:r>
                        <a:rPr lang="en" sz="1600" dirty="0">
                          <a:solidFill>
                            <a:srgbClr val="222222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 of this project file at the bottom of the window. In this case, it is 120 bpm</a:t>
                      </a:r>
                      <a:endParaRPr sz="1600" dirty="0">
                        <a:solidFill>
                          <a:srgbClr val="222222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  <a:p>
                      <a:pPr marL="457200" lvl="0" indent="-33020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22222"/>
                        </a:buClr>
                        <a:buSzPts val="1600"/>
                        <a:buFont typeface="Arial"/>
                        <a:buChar char="•"/>
                      </a:pPr>
                      <a:r>
                        <a:rPr lang="en" sz="1600" dirty="0">
                          <a:solidFill>
                            <a:srgbClr val="222222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We will need this number when we import the file into </a:t>
                      </a:r>
                      <a:r>
                        <a:rPr lang="en" sz="1600" dirty="0" err="1">
                          <a:solidFill>
                            <a:srgbClr val="222222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EarSketch</a:t>
                      </a:r>
                      <a:endParaRPr sz="1600" dirty="0" err="1">
                        <a:solidFill>
                          <a:srgbClr val="222222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63500" marR="63500" marT="63500" marB="63500">
                    <a:lnL w="2857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37" name="Google Shape;137;g1b69adfafc2_0_0"/>
          <p:cNvSpPr/>
          <p:nvPr/>
        </p:nvSpPr>
        <p:spPr>
          <a:xfrm>
            <a:off x="0" y="0"/>
            <a:ext cx="898200" cy="662700"/>
          </a:xfrm>
          <a:prstGeom prst="rect">
            <a:avLst/>
          </a:prstGeom>
          <a:solidFill>
            <a:schemeClr val="accent5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lang="en" sz="1700" b="1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Unit </a:t>
            </a:r>
            <a:r>
              <a:rPr lang="en" sz="1700" b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3</a:t>
            </a:r>
            <a:r>
              <a:rPr lang="en" sz="1700" b="1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 </a:t>
            </a:r>
            <a:r>
              <a:rPr lang="en" sz="1100" b="0" i="1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Lesson </a:t>
            </a:r>
            <a:r>
              <a:rPr lang="en" sz="1100" i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5</a:t>
            </a:r>
            <a:endParaRPr sz="1100" b="0" i="1" u="none" strike="noStrike" cap="none" dirty="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8" name="Google Shape;138;g1b69adfafc2_0_0"/>
          <p:cNvSpPr/>
          <p:nvPr/>
        </p:nvSpPr>
        <p:spPr>
          <a:xfrm rot="10800000">
            <a:off x="134100" y="4677550"/>
            <a:ext cx="8876100" cy="2238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" name="Picture 3" descr="A screenshot of a computer&#10;&#10;Description automatically generated">
            <a:extLst>
              <a:ext uri="{FF2B5EF4-FFF2-40B4-BE49-F238E27FC236}">
                <a16:creationId xmlns:a16="http://schemas.microsoft.com/office/drawing/2014/main" id="{82EFC241-1F58-31C4-38C4-7D1BD79B0C7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69784" y="1551676"/>
            <a:ext cx="5217376" cy="2862551"/>
          </a:xfrm>
          <a:prstGeom prst="rect">
            <a:avLst/>
          </a:prstGeom>
        </p:spPr>
      </p:pic>
      <p:sp>
        <p:nvSpPr>
          <p:cNvPr id="141" name="Google Shape;141;g1b69adfafc2_0_0"/>
          <p:cNvSpPr/>
          <p:nvPr/>
        </p:nvSpPr>
        <p:spPr>
          <a:xfrm>
            <a:off x="5710177" y="4255729"/>
            <a:ext cx="436500" cy="177600"/>
          </a:xfrm>
          <a:prstGeom prst="rect">
            <a:avLst/>
          </a:prstGeom>
          <a:solidFill>
            <a:srgbClr val="000000">
              <a:alpha val="0"/>
            </a:srgbClr>
          </a:solidFill>
          <a:ln w="28575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6" name="Google Shape;146;g1b69adfafc2_0_11"/>
          <p:cNvPicPr preferRelativeResize="0"/>
          <p:nvPr/>
        </p:nvPicPr>
        <p:blipFill rotWithShape="1">
          <a:blip r:embed="rId3">
            <a:alphaModFix/>
          </a:blip>
          <a:srcRect t="35475"/>
          <a:stretch/>
        </p:blipFill>
        <p:spPr>
          <a:xfrm rot="10800000" flipH="1">
            <a:off x="154850" y="1137975"/>
            <a:ext cx="8834100" cy="3756125"/>
          </a:xfrm>
          <a:prstGeom prst="rect">
            <a:avLst/>
          </a:prstGeom>
          <a:noFill/>
          <a:ln w="38100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47" name="Google Shape;147;g1b69adfafc2_0_11"/>
          <p:cNvSpPr/>
          <p:nvPr/>
        </p:nvSpPr>
        <p:spPr>
          <a:xfrm>
            <a:off x="1130325" y="324075"/>
            <a:ext cx="6883500" cy="657300"/>
          </a:xfrm>
          <a:prstGeom prst="parallelogram">
            <a:avLst>
              <a:gd name="adj" fmla="val 25000"/>
            </a:avLst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Francois One"/>
              <a:ea typeface="Francois One"/>
              <a:cs typeface="Francois One"/>
              <a:sym typeface="Francois One"/>
            </a:endParaRPr>
          </a:p>
        </p:txBody>
      </p:sp>
      <p:sp>
        <p:nvSpPr>
          <p:cNvPr id="148" name="Google Shape;148;g1b69adfafc2_0_11"/>
          <p:cNvSpPr txBox="1">
            <a:spLocks noGrp="1"/>
          </p:cNvSpPr>
          <p:nvPr>
            <p:ph type="title"/>
          </p:nvPr>
        </p:nvSpPr>
        <p:spPr>
          <a:xfrm>
            <a:off x="1347500" y="366375"/>
            <a:ext cx="64488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 i="1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Explain: </a:t>
            </a:r>
            <a:r>
              <a:rPr lang="en" i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Exporting from Soundtrap</a:t>
            </a:r>
            <a:endParaRPr i="1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endParaRPr i="1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graphicFrame>
        <p:nvGraphicFramePr>
          <p:cNvPr id="149" name="Google Shape;149;g1b69adfafc2_0_11"/>
          <p:cNvGraphicFramePr/>
          <p:nvPr>
            <p:extLst>
              <p:ext uri="{D42A27DB-BD31-4B8C-83A1-F6EECF244321}">
                <p14:modId xmlns:p14="http://schemas.microsoft.com/office/powerpoint/2010/main" val="422621741"/>
              </p:ext>
            </p:extLst>
          </p:nvPr>
        </p:nvGraphicFramePr>
        <p:xfrm>
          <a:off x="242200" y="1254275"/>
          <a:ext cx="3825162" cy="3217084"/>
        </p:xfrm>
        <a:graphic>
          <a:graphicData uri="http://schemas.openxmlformats.org/drawingml/2006/table">
            <a:tbl>
              <a:tblPr>
                <a:noFill/>
                <a:tableStyleId>{BB9F3265-82EF-4309-A173-102875E97A13}</a:tableStyleId>
              </a:tblPr>
              <a:tblGrid>
                <a:gridCol w="191258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1258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846244">
                <a:tc gridSpan="2">
                  <a:txBody>
                    <a:bodyPr/>
                    <a:lstStyle/>
                    <a:p>
                      <a:pPr marL="457200" lvl="0" indent="-33020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SzPts val="1600"/>
                        <a:buFont typeface="Arial"/>
                        <a:buChar char="•"/>
                      </a:pPr>
                      <a:r>
                        <a:rPr lang="en" sz="1600" dirty="0">
                          <a:solidFill>
                            <a:srgbClr val="222222"/>
                          </a:solidFill>
                          <a:latin typeface="Roboto"/>
                          <a:ea typeface="Roboto"/>
                          <a:cs typeface="Roboto"/>
                        </a:rPr>
                        <a:t>Click "File" in the top left corner</a:t>
                      </a:r>
                    </a:p>
                    <a:p>
                      <a:pPr marL="457200" lvl="0" indent="-330200" algn="l">
                        <a:spcBef>
                          <a:spcPts val="0"/>
                        </a:spcBef>
                        <a:spcAft>
                          <a:spcPts val="0"/>
                        </a:spcAft>
                        <a:buSzPts val="1600"/>
                        <a:buFont typeface="Arial"/>
                        <a:buChar char="•"/>
                      </a:pPr>
                      <a:r>
                        <a:rPr lang="en" sz="1600" dirty="0">
                          <a:solidFill>
                            <a:srgbClr val="222222"/>
                          </a:solidFill>
                          <a:latin typeface="Roboto"/>
                          <a:ea typeface="Roboto"/>
                          <a:cs typeface="Roboto"/>
                        </a:rPr>
                        <a:t>In the drop down menu, select "Download mix"</a:t>
                      </a:r>
                    </a:p>
                    <a:p>
                      <a:pPr marL="457200" lvl="3" indent="-330200" algn="l">
                        <a:spcBef>
                          <a:spcPts val="0"/>
                        </a:spcBef>
                        <a:spcAft>
                          <a:spcPts val="0"/>
                        </a:spcAft>
                        <a:buSzPts val="1600"/>
                        <a:buFont typeface="Arial"/>
                        <a:buChar char="•"/>
                      </a:pPr>
                      <a:r>
                        <a:rPr lang="en" sz="1600" dirty="0">
                          <a:solidFill>
                            <a:srgbClr val="222222"/>
                          </a:solidFill>
                          <a:latin typeface="Roboto"/>
                          <a:ea typeface="Roboto"/>
                          <a:cs typeface="Roboto"/>
                        </a:rPr>
                        <a:t>This will download a .WAV file of your song</a:t>
                      </a:r>
                    </a:p>
                    <a:p>
                      <a:pPr marL="457200" lvl="0" indent="-330200" algn="l">
                        <a:spcBef>
                          <a:spcPts val="0"/>
                        </a:spcBef>
                        <a:spcAft>
                          <a:spcPts val="0"/>
                        </a:spcAft>
                        <a:buSzPts val="1600"/>
                        <a:buFont typeface="Arial"/>
                        <a:buChar char="•"/>
                      </a:pPr>
                      <a:endParaRPr lang="en" sz="1600" dirty="0">
                        <a:solidFill>
                          <a:srgbClr val="222222"/>
                        </a:solidFill>
                        <a:latin typeface="Roboto"/>
                        <a:ea typeface="Roboto"/>
                        <a:cs typeface="Roboto"/>
                      </a:endParaRPr>
                    </a:p>
                  </a:txBody>
                  <a:tcPr marL="63500" marR="63500" marT="63500" marB="63500">
                    <a:lnL w="2857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7536">
                <a:tc gridSpan="2">
                  <a:txBody>
                    <a:bodyPr/>
                    <a:lstStyle/>
                    <a:p>
                      <a:pPr marL="127000" lvl="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" sz="1600" dirty="0">
                        <a:solidFill>
                          <a:srgbClr val="222222"/>
                        </a:solidFill>
                        <a:latin typeface="Roboto"/>
                        <a:ea typeface="Roboto"/>
                        <a:cs typeface="Roboto"/>
                      </a:endParaRPr>
                    </a:p>
                  </a:txBody>
                  <a:tcPr marL="63500" marR="63500" marT="63500" marB="63500">
                    <a:lnL w="28575">
                      <a:solidFill>
                        <a:srgbClr val="000000">
                          <a:alpha val="0"/>
                        </a:srgbClr>
                      </a:solidFill>
                    </a:lnL>
                    <a:lnR w="28575">
                      <a:solidFill>
                        <a:srgbClr val="000000">
                          <a:alpha val="0"/>
                        </a:srgbClr>
                      </a:solidFill>
                    </a:lnR>
                    <a:lnT w="28575">
                      <a:solidFill>
                        <a:srgbClr val="000000">
                          <a:alpha val="0"/>
                        </a:srgbClr>
                      </a:solidFill>
                    </a:lnT>
                    <a:lnB w="28575">
                      <a:solidFill>
                        <a:srgbClr val="000000">
                          <a:alpha val="0"/>
                        </a:srgbClr>
                      </a:solidFill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18947747"/>
                  </a:ext>
                </a:extLst>
              </a:tr>
            </a:tbl>
          </a:graphicData>
        </a:graphic>
      </p:graphicFrame>
      <p:sp>
        <p:nvSpPr>
          <p:cNvPr id="150" name="Google Shape;150;g1b69adfafc2_0_11"/>
          <p:cNvSpPr/>
          <p:nvPr/>
        </p:nvSpPr>
        <p:spPr>
          <a:xfrm>
            <a:off x="0" y="0"/>
            <a:ext cx="898200" cy="662700"/>
          </a:xfrm>
          <a:prstGeom prst="rect">
            <a:avLst/>
          </a:prstGeom>
          <a:solidFill>
            <a:schemeClr val="accent5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lang="en" sz="1700" b="1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Unit </a:t>
            </a:r>
            <a:r>
              <a:rPr lang="en" sz="1700" b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3</a:t>
            </a:r>
            <a:r>
              <a:rPr lang="en" sz="1700" b="1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 </a:t>
            </a:r>
            <a:r>
              <a:rPr lang="en" sz="1100" b="0" i="1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Lesson </a:t>
            </a:r>
            <a:r>
              <a:rPr lang="en" sz="1100" i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5</a:t>
            </a:r>
            <a:endParaRPr sz="1100" b="0" i="1" u="none" strike="noStrike" cap="none" dirty="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51" name="Google Shape;151;g1b69adfafc2_0_11"/>
          <p:cNvSpPr/>
          <p:nvPr/>
        </p:nvSpPr>
        <p:spPr>
          <a:xfrm rot="10800000">
            <a:off x="134100" y="4677550"/>
            <a:ext cx="8876100" cy="2238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60234B3B-F2D3-E71B-26F5-C9348409A1F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-302" b="34034"/>
          <a:stretch/>
        </p:blipFill>
        <p:spPr>
          <a:xfrm>
            <a:off x="5040352" y="1314591"/>
            <a:ext cx="3377440" cy="3183962"/>
          </a:xfrm>
          <a:prstGeom prst="rect">
            <a:avLst/>
          </a:prstGeom>
        </p:spPr>
      </p:pic>
      <p:sp>
        <p:nvSpPr>
          <p:cNvPr id="4" name="Google Shape;141;g1b69adfafc2_0_0">
            <a:extLst>
              <a:ext uri="{FF2B5EF4-FFF2-40B4-BE49-F238E27FC236}">
                <a16:creationId xmlns:a16="http://schemas.microsoft.com/office/drawing/2014/main" id="{ED032570-2426-CFC1-31FC-44ECADF8B460}"/>
              </a:ext>
            </a:extLst>
          </p:cNvPr>
          <p:cNvSpPr/>
          <p:nvPr/>
        </p:nvSpPr>
        <p:spPr>
          <a:xfrm>
            <a:off x="5424427" y="3990888"/>
            <a:ext cx="1210115" cy="212447"/>
          </a:xfrm>
          <a:prstGeom prst="rect">
            <a:avLst/>
          </a:prstGeom>
          <a:solidFill>
            <a:srgbClr val="000000">
              <a:alpha val="0"/>
            </a:srgbClr>
          </a:solidFill>
          <a:ln w="28575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" name="Google Shape;141;g1b69adfafc2_0_0">
            <a:extLst>
              <a:ext uri="{FF2B5EF4-FFF2-40B4-BE49-F238E27FC236}">
                <a16:creationId xmlns:a16="http://schemas.microsoft.com/office/drawing/2014/main" id="{9827759D-DC49-3DA7-9C7A-39E4870C47DF}"/>
              </a:ext>
            </a:extLst>
          </p:cNvPr>
          <p:cNvSpPr/>
          <p:nvPr/>
        </p:nvSpPr>
        <p:spPr>
          <a:xfrm>
            <a:off x="5354731" y="1335503"/>
            <a:ext cx="241353" cy="184569"/>
          </a:xfrm>
          <a:prstGeom prst="rect">
            <a:avLst/>
          </a:prstGeom>
          <a:solidFill>
            <a:srgbClr val="000000">
              <a:alpha val="0"/>
            </a:srgbClr>
          </a:solidFill>
          <a:ln w="28575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8" name="Google Shape;158;g1b69adfafc2_0_32"/>
          <p:cNvPicPr preferRelativeResize="0"/>
          <p:nvPr/>
        </p:nvPicPr>
        <p:blipFill rotWithShape="1">
          <a:blip r:embed="rId3">
            <a:alphaModFix/>
          </a:blip>
          <a:srcRect t="35475"/>
          <a:stretch/>
        </p:blipFill>
        <p:spPr>
          <a:xfrm rot="10800000" flipH="1">
            <a:off x="154850" y="1137975"/>
            <a:ext cx="8834100" cy="3756125"/>
          </a:xfrm>
          <a:prstGeom prst="rect">
            <a:avLst/>
          </a:prstGeom>
          <a:noFill/>
          <a:ln w="38100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59" name="Google Shape;159;g1b69adfafc2_0_32"/>
          <p:cNvSpPr/>
          <p:nvPr/>
        </p:nvSpPr>
        <p:spPr>
          <a:xfrm>
            <a:off x="1130325" y="324075"/>
            <a:ext cx="6883500" cy="657300"/>
          </a:xfrm>
          <a:prstGeom prst="parallelogram">
            <a:avLst>
              <a:gd name="adj" fmla="val 25000"/>
            </a:avLst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Francois One"/>
              <a:ea typeface="Francois One"/>
              <a:cs typeface="Francois One"/>
              <a:sym typeface="Francois One"/>
            </a:endParaRPr>
          </a:p>
        </p:txBody>
      </p:sp>
      <p:sp>
        <p:nvSpPr>
          <p:cNvPr id="160" name="Google Shape;160;g1b69adfafc2_0_32"/>
          <p:cNvSpPr txBox="1">
            <a:spLocks noGrp="1"/>
          </p:cNvSpPr>
          <p:nvPr>
            <p:ph type="title"/>
          </p:nvPr>
        </p:nvSpPr>
        <p:spPr>
          <a:xfrm>
            <a:off x="1347500" y="366375"/>
            <a:ext cx="64488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 i="1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Explain: </a:t>
            </a:r>
            <a:r>
              <a:rPr lang="en" i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Importing into EarSketch</a:t>
            </a:r>
            <a:endParaRPr i="1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endParaRPr i="1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graphicFrame>
        <p:nvGraphicFramePr>
          <p:cNvPr id="161" name="Google Shape;161;g1b69adfafc2_0_32"/>
          <p:cNvGraphicFramePr/>
          <p:nvPr>
            <p:extLst>
              <p:ext uri="{D42A27DB-BD31-4B8C-83A1-F6EECF244321}">
                <p14:modId xmlns:p14="http://schemas.microsoft.com/office/powerpoint/2010/main" val="2337474728"/>
              </p:ext>
            </p:extLst>
          </p:nvPr>
        </p:nvGraphicFramePr>
        <p:xfrm>
          <a:off x="242200" y="1254275"/>
          <a:ext cx="3365150" cy="3534750"/>
        </p:xfrm>
        <a:graphic>
          <a:graphicData uri="http://schemas.openxmlformats.org/drawingml/2006/table">
            <a:tbl>
              <a:tblPr>
                <a:noFill/>
                <a:tableStyleId>{BB9F3265-82EF-4309-A173-102875E97A13}</a:tableStyleId>
              </a:tblPr>
              <a:tblGrid>
                <a:gridCol w="16825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825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534750">
                <a:tc gridSpan="2">
                  <a:txBody>
                    <a:bodyPr/>
                    <a:lstStyle/>
                    <a:p>
                      <a:pPr marL="457200" lvl="0" indent="-33020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SzPts val="1600"/>
                        <a:buFont typeface="Arial"/>
                        <a:buChar char="•"/>
                      </a:pPr>
                      <a:r>
                        <a:rPr lang="en" sz="1600" dirty="0">
                          <a:solidFill>
                            <a:srgbClr val="222222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In the Content Manager located on the left side of the window, click the </a:t>
                      </a:r>
                      <a:r>
                        <a:rPr lang="en" sz="1600" b="1" dirty="0">
                          <a:solidFill>
                            <a:srgbClr val="222222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Add Sound</a:t>
                      </a:r>
                      <a:r>
                        <a:rPr lang="en" sz="1600" dirty="0">
                          <a:solidFill>
                            <a:srgbClr val="222222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 button</a:t>
                      </a:r>
                      <a:endParaRPr sz="1600" dirty="0">
                        <a:solidFill>
                          <a:srgbClr val="222222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63500" marR="63500" marT="63500" marB="63500">
                    <a:lnL w="2857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62" name="Google Shape;162;g1b69adfafc2_0_32"/>
          <p:cNvSpPr/>
          <p:nvPr/>
        </p:nvSpPr>
        <p:spPr>
          <a:xfrm>
            <a:off x="0" y="0"/>
            <a:ext cx="898200" cy="662700"/>
          </a:xfrm>
          <a:prstGeom prst="rect">
            <a:avLst/>
          </a:prstGeom>
          <a:solidFill>
            <a:schemeClr val="accent5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lang="en" sz="1700" b="1" i="0" u="none" strike="noStrike" cap="none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Unit </a:t>
            </a:r>
            <a:r>
              <a:rPr lang="en" sz="1700" b="1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3</a:t>
            </a:r>
            <a:r>
              <a:rPr lang="en" sz="1700" b="1" i="0" u="none" strike="noStrike" cap="none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 </a:t>
            </a:r>
            <a:r>
              <a:rPr lang="en" sz="1100" b="0" i="1" u="none" strike="noStrike" cap="none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Lesson </a:t>
            </a:r>
            <a:r>
              <a:rPr lang="en" sz="1100" i="1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5</a:t>
            </a:r>
            <a:endParaRPr lang="en-US" sz="1100" b="0" i="1" u="none" strike="noStrike" cap="none" dirty="0">
              <a:solidFill>
                <a:schemeClr val="lt1"/>
              </a:solidFill>
              <a:latin typeface="Roboto"/>
              <a:ea typeface="Roboto"/>
              <a:cs typeface="Roboto"/>
            </a:endParaRPr>
          </a:p>
        </p:txBody>
      </p:sp>
      <p:sp>
        <p:nvSpPr>
          <p:cNvPr id="163" name="Google Shape;163;g1b69adfafc2_0_32"/>
          <p:cNvSpPr/>
          <p:nvPr/>
        </p:nvSpPr>
        <p:spPr>
          <a:xfrm rot="10800000">
            <a:off x="134100" y="4677550"/>
            <a:ext cx="8876100" cy="2238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64" name="Google Shape;164;g1b69adfafc2_0_3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629100" y="1254273"/>
            <a:ext cx="3481600" cy="3232925"/>
          </a:xfrm>
          <a:prstGeom prst="rect">
            <a:avLst/>
          </a:prstGeom>
          <a:noFill/>
          <a:ln>
            <a:noFill/>
          </a:ln>
        </p:spPr>
      </p:pic>
      <p:sp>
        <p:nvSpPr>
          <p:cNvPr id="165" name="Google Shape;165;g1b69adfafc2_0_32"/>
          <p:cNvSpPr/>
          <p:nvPr/>
        </p:nvSpPr>
        <p:spPr>
          <a:xfrm>
            <a:off x="7126900" y="3959375"/>
            <a:ext cx="984000" cy="325800"/>
          </a:xfrm>
          <a:prstGeom prst="rect">
            <a:avLst/>
          </a:prstGeom>
          <a:solidFill>
            <a:srgbClr val="000000">
              <a:alpha val="0"/>
            </a:srgbClr>
          </a:solidFill>
          <a:ln w="28575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0" name="Google Shape;170;g1b69adfafc2_0_44"/>
          <p:cNvPicPr preferRelativeResize="0"/>
          <p:nvPr/>
        </p:nvPicPr>
        <p:blipFill rotWithShape="1">
          <a:blip r:embed="rId3">
            <a:alphaModFix/>
          </a:blip>
          <a:srcRect t="35475"/>
          <a:stretch/>
        </p:blipFill>
        <p:spPr>
          <a:xfrm rot="10800000" flipH="1">
            <a:off x="154850" y="1137975"/>
            <a:ext cx="8834100" cy="3756125"/>
          </a:xfrm>
          <a:prstGeom prst="rect">
            <a:avLst/>
          </a:prstGeom>
          <a:noFill/>
          <a:ln w="38100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71" name="Google Shape;171;g1b69adfafc2_0_44"/>
          <p:cNvSpPr/>
          <p:nvPr/>
        </p:nvSpPr>
        <p:spPr>
          <a:xfrm>
            <a:off x="1130325" y="324075"/>
            <a:ext cx="6883500" cy="657300"/>
          </a:xfrm>
          <a:prstGeom prst="parallelogram">
            <a:avLst>
              <a:gd name="adj" fmla="val 25000"/>
            </a:avLst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Francois One"/>
              <a:ea typeface="Francois One"/>
              <a:cs typeface="Francois One"/>
              <a:sym typeface="Francois One"/>
            </a:endParaRPr>
          </a:p>
        </p:txBody>
      </p:sp>
      <p:sp>
        <p:nvSpPr>
          <p:cNvPr id="172" name="Google Shape;172;g1b69adfafc2_0_44"/>
          <p:cNvSpPr txBox="1">
            <a:spLocks noGrp="1"/>
          </p:cNvSpPr>
          <p:nvPr>
            <p:ph type="title"/>
          </p:nvPr>
        </p:nvSpPr>
        <p:spPr>
          <a:xfrm>
            <a:off x="1347500" y="366375"/>
            <a:ext cx="64488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 i="1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Explain: </a:t>
            </a:r>
            <a:r>
              <a:rPr lang="en" i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Importing into EarSketch</a:t>
            </a:r>
            <a:endParaRPr i="1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graphicFrame>
        <p:nvGraphicFramePr>
          <p:cNvPr id="173" name="Google Shape;173;g1b69adfafc2_0_44"/>
          <p:cNvGraphicFramePr/>
          <p:nvPr>
            <p:extLst>
              <p:ext uri="{D42A27DB-BD31-4B8C-83A1-F6EECF244321}">
                <p14:modId xmlns:p14="http://schemas.microsoft.com/office/powerpoint/2010/main" val="4183340497"/>
              </p:ext>
            </p:extLst>
          </p:nvPr>
        </p:nvGraphicFramePr>
        <p:xfrm>
          <a:off x="242200" y="1254275"/>
          <a:ext cx="3365150" cy="3534750"/>
        </p:xfrm>
        <a:graphic>
          <a:graphicData uri="http://schemas.openxmlformats.org/drawingml/2006/table">
            <a:tbl>
              <a:tblPr>
                <a:noFill/>
                <a:tableStyleId>{BB9F3265-82EF-4309-A173-102875E97A13}</a:tableStyleId>
              </a:tblPr>
              <a:tblGrid>
                <a:gridCol w="16825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825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534750">
                <a:tc gridSpan="2">
                  <a:txBody>
                    <a:bodyPr/>
                    <a:lstStyle/>
                    <a:p>
                      <a:pPr marL="457200" lvl="0" indent="-33020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SzPts val="1600"/>
                        <a:buFont typeface="Arial"/>
                        <a:buChar char="•"/>
                      </a:pPr>
                      <a:r>
                        <a:rPr lang="en" sz="1600" dirty="0">
                          <a:solidFill>
                            <a:srgbClr val="222222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You will be prompted to </a:t>
                      </a:r>
                      <a:r>
                        <a:rPr lang="en" sz="1600" b="1" dirty="0">
                          <a:solidFill>
                            <a:srgbClr val="222222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Upload Sound</a:t>
                      </a:r>
                      <a:r>
                        <a:rPr lang="en" sz="1600" dirty="0">
                          <a:solidFill>
                            <a:srgbClr val="222222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, but other options for adding sounds to </a:t>
                      </a:r>
                      <a:r>
                        <a:rPr lang="en" sz="1600" err="1">
                          <a:solidFill>
                            <a:srgbClr val="222222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EarSketch</a:t>
                      </a:r>
                      <a:r>
                        <a:rPr lang="en" sz="1600" dirty="0">
                          <a:solidFill>
                            <a:srgbClr val="222222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 include live microphone </a:t>
                      </a:r>
                      <a:r>
                        <a:rPr lang="en" sz="1600" dirty="0">
                          <a:solidFill>
                            <a:srgbClr val="222222"/>
                          </a:solidFill>
                          <a:latin typeface="Roboto"/>
                          <a:ea typeface="Roboto"/>
                          <a:cs typeface="Roboto"/>
                        </a:rPr>
                        <a:t>recordings and uploading</a:t>
                      </a:r>
                      <a:r>
                        <a:rPr lang="en" sz="1600" dirty="0">
                          <a:solidFill>
                            <a:srgbClr val="222222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 from </a:t>
                      </a:r>
                      <a:r>
                        <a:rPr lang="en" sz="1600" err="1">
                          <a:solidFill>
                            <a:srgbClr val="222222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Freesound</a:t>
                      </a:r>
                      <a:endParaRPr lang="en" sz="1600" dirty="0" err="1">
                        <a:solidFill>
                          <a:srgbClr val="222222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  <a:p>
                      <a:pPr marL="457200" lvl="0" indent="-33020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22222"/>
                        </a:buClr>
                        <a:buSzPts val="1600"/>
                        <a:buFont typeface="Arial"/>
                        <a:buChar char="•"/>
                      </a:pPr>
                      <a:r>
                        <a:rPr lang="en" sz="1600" dirty="0">
                          <a:solidFill>
                            <a:srgbClr val="222222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In this window you can upload the .</a:t>
                      </a:r>
                      <a:r>
                        <a:rPr lang="en" sz="1600" dirty="0">
                          <a:solidFill>
                            <a:srgbClr val="222222"/>
                          </a:solidFill>
                          <a:latin typeface="Roboto"/>
                          <a:ea typeface="Roboto"/>
                          <a:cs typeface="Roboto"/>
                        </a:rPr>
                        <a:t>WAV</a:t>
                      </a:r>
                      <a:r>
                        <a:rPr lang="en" sz="1600" dirty="0">
                          <a:solidFill>
                            <a:srgbClr val="222222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 file downloaded from </a:t>
                      </a:r>
                      <a:r>
                        <a:rPr lang="en" sz="1600" dirty="0" err="1">
                          <a:solidFill>
                            <a:srgbClr val="222222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Soundtrap</a:t>
                      </a:r>
                      <a:endParaRPr sz="1600" dirty="0" err="1">
                        <a:solidFill>
                          <a:srgbClr val="222222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  <a:p>
                      <a:pPr marL="457200" lvl="0" indent="-33020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22222"/>
                        </a:buClr>
                        <a:buSzPts val="1600"/>
                        <a:buFont typeface="Arial"/>
                        <a:buChar char="•"/>
                      </a:pPr>
                      <a:r>
                        <a:rPr lang="en" sz="1600" dirty="0">
                          <a:solidFill>
                            <a:srgbClr val="222222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You should give it a descriptive name and </a:t>
                      </a:r>
                      <a:r>
                        <a:rPr lang="en" sz="1600" b="1" dirty="0">
                          <a:solidFill>
                            <a:srgbClr val="222222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match the tempo</a:t>
                      </a:r>
                      <a:r>
                        <a:rPr lang="en" sz="1600" dirty="0">
                          <a:solidFill>
                            <a:srgbClr val="222222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 from the </a:t>
                      </a:r>
                      <a:r>
                        <a:rPr lang="en" sz="1600" dirty="0" err="1">
                          <a:solidFill>
                            <a:srgbClr val="222222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Soundtrap</a:t>
                      </a:r>
                      <a:r>
                        <a:rPr lang="en" sz="1600" dirty="0">
                          <a:solidFill>
                            <a:srgbClr val="222222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 project</a:t>
                      </a:r>
                      <a:endParaRPr sz="1600" dirty="0">
                        <a:solidFill>
                          <a:srgbClr val="222222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63500" marR="63500" marT="63500" marB="63500">
                    <a:lnL w="2857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4" name="Google Shape;174;g1b69adfafc2_0_44"/>
          <p:cNvSpPr/>
          <p:nvPr/>
        </p:nvSpPr>
        <p:spPr>
          <a:xfrm>
            <a:off x="0" y="0"/>
            <a:ext cx="898200" cy="662700"/>
          </a:xfrm>
          <a:prstGeom prst="rect">
            <a:avLst/>
          </a:prstGeom>
          <a:solidFill>
            <a:schemeClr val="accent5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lang="en" sz="1700" b="1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Unit </a:t>
            </a:r>
            <a:r>
              <a:rPr lang="en" sz="1700" b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3</a:t>
            </a:r>
            <a:r>
              <a:rPr lang="en" sz="1700" b="1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 </a:t>
            </a:r>
            <a:r>
              <a:rPr lang="en" sz="1100" b="0" i="1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Lesson </a:t>
            </a:r>
            <a:r>
              <a:rPr lang="en" sz="1100" i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5</a:t>
            </a:r>
            <a:endParaRPr sz="1100" b="0" i="1" u="none" strike="noStrike" cap="none" dirty="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75" name="Google Shape;175;g1b69adfafc2_0_44"/>
          <p:cNvSpPr/>
          <p:nvPr/>
        </p:nvSpPr>
        <p:spPr>
          <a:xfrm rot="10800000">
            <a:off x="134100" y="4677550"/>
            <a:ext cx="8876100" cy="2238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76" name="Google Shape;176;g1b69adfafc2_0_4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715996" y="2153596"/>
            <a:ext cx="5157974" cy="2461000"/>
          </a:xfrm>
          <a:prstGeom prst="rect">
            <a:avLst/>
          </a:prstGeom>
          <a:noFill/>
          <a:ln>
            <a:noFill/>
          </a:ln>
        </p:spPr>
      </p:pic>
      <p:sp>
        <p:nvSpPr>
          <p:cNvPr id="177" name="Google Shape;177;g1b69adfafc2_0_44"/>
          <p:cNvSpPr/>
          <p:nvPr/>
        </p:nvSpPr>
        <p:spPr>
          <a:xfrm>
            <a:off x="3789175" y="2457050"/>
            <a:ext cx="1184100" cy="399600"/>
          </a:xfrm>
          <a:prstGeom prst="rect">
            <a:avLst/>
          </a:prstGeom>
          <a:solidFill>
            <a:srgbClr val="000000">
              <a:alpha val="0"/>
            </a:srgbClr>
          </a:solidFill>
          <a:ln w="28575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8" name="Google Shape;178;g1b69adfafc2_0_44"/>
          <p:cNvSpPr/>
          <p:nvPr/>
        </p:nvSpPr>
        <p:spPr>
          <a:xfrm>
            <a:off x="3789175" y="3567300"/>
            <a:ext cx="5084700" cy="572700"/>
          </a:xfrm>
          <a:prstGeom prst="rect">
            <a:avLst/>
          </a:prstGeom>
          <a:solidFill>
            <a:srgbClr val="000000">
              <a:alpha val="0"/>
            </a:srgbClr>
          </a:solidFill>
          <a:ln w="28575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treamline">
  <a:themeElements>
    <a:clrScheme name="Streamline">
      <a:dk1>
        <a:srgbClr val="1A9988"/>
      </a:dk1>
      <a:lt1>
        <a:srgbClr val="FFFFFF"/>
      </a:lt1>
      <a:dk2>
        <a:srgbClr val="1A1A1A"/>
      </a:dk2>
      <a:lt2>
        <a:srgbClr val="E9EDEE"/>
      </a:lt2>
      <a:accent1>
        <a:srgbClr val="595959"/>
      </a:accent1>
      <a:accent2>
        <a:srgbClr val="6AA4C8"/>
      </a:accent2>
      <a:accent3>
        <a:srgbClr val="EB5600"/>
      </a:accent3>
      <a:accent4>
        <a:srgbClr val="A2FFE8"/>
      </a:accent4>
      <a:accent5>
        <a:srgbClr val="1C3678"/>
      </a:accent5>
      <a:accent6>
        <a:srgbClr val="FFB8A2"/>
      </a:accent6>
      <a:hlink>
        <a:srgbClr val="1C3678"/>
      </a:hlink>
      <a:folHlink>
        <a:srgbClr val="1C367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7d06cd21-3a24-42fa-b369-5e343ae4a771" xsi:nil="true"/>
    <lcf76f155ced4ddcb4097134ff3c332f xmlns="0b7df29d-5056-43d3-b4ef-3abde5a3089a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30DF50E0FEEE64F891537BC1BA88882" ma:contentTypeVersion="18" ma:contentTypeDescription="Create a new document." ma:contentTypeScope="" ma:versionID="345284e41eec0ac6e41c43cd1ad3800c">
  <xsd:schema xmlns:xsd="http://www.w3.org/2001/XMLSchema" xmlns:xs="http://www.w3.org/2001/XMLSchema" xmlns:p="http://schemas.microsoft.com/office/2006/metadata/properties" xmlns:ns2="0b7df29d-5056-43d3-b4ef-3abde5a3089a" xmlns:ns3="7d06cd21-3a24-42fa-b369-5e343ae4a771" targetNamespace="http://schemas.microsoft.com/office/2006/metadata/properties" ma:root="true" ma:fieldsID="5efce88d6a2d2014db8b61d3815fc3ad" ns2:_="" ns3:_="">
    <xsd:import namespace="0b7df29d-5056-43d3-b4ef-3abde5a3089a"/>
    <xsd:import namespace="7d06cd21-3a24-42fa-b369-5e343ae4a77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Location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b7df29d-5056-43d3-b4ef-3abde5a3089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Location" ma:index="14" nillable="true" ma:displayName="Location" ma:internalName="MediaServiceLocation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ec2506c3-735d-4e70-aa79-204d06275b9f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06cd21-3a24-42fa-b369-5e343ae4a771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26abdbc5-e1da-4b3d-95ac-9e857e4b936d}" ma:internalName="TaxCatchAll" ma:showField="CatchAllData" ma:web="7d06cd21-3a24-42fa-b369-5e343ae4a77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EB99BAE-D67F-4143-A725-8A32A29D50CD}">
  <ds:schemaRefs>
    <ds:schemaRef ds:uri="7d06cd21-3a24-42fa-b369-5e343ae4a771"/>
    <ds:schemaRef ds:uri="http://schemas.microsoft.com/office/2006/metadata/properties"/>
    <ds:schemaRef ds:uri="http://www.w3.org/XML/1998/namespace"/>
    <ds:schemaRef ds:uri="http://purl.org/dc/dcmitype/"/>
    <ds:schemaRef ds:uri="http://schemas.microsoft.com/office/2006/documentManagement/types"/>
    <ds:schemaRef ds:uri="http://purl.org/dc/elements/1.1/"/>
    <ds:schemaRef ds:uri="http://schemas.openxmlformats.org/package/2006/metadata/core-properties"/>
    <ds:schemaRef ds:uri="0b7df29d-5056-43d3-b4ef-3abde5a3089a"/>
    <ds:schemaRef ds:uri="http://schemas.microsoft.com/office/infopath/2007/PartnerControls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6CEC4014-EF08-4F90-8749-3E4018AAFA7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53BD32E-7E9B-4597-A7A9-AD18920EF344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441</Words>
  <Application>Microsoft Office PowerPoint</Application>
  <PresentationFormat>On-screen Show (16:9)</PresentationFormat>
  <Paragraphs>61</Paragraphs>
  <Slides>12</Slides>
  <Notes>12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Streamline</vt:lpstr>
      <vt:lpstr>PowerPoint Presentation</vt:lpstr>
      <vt:lpstr>{</vt:lpstr>
      <vt:lpstr>Exporting From Soundtrap to EarSketch</vt:lpstr>
      <vt:lpstr>Engage/Explore</vt:lpstr>
      <vt:lpstr>BUILD YOUR TOOLBOX</vt:lpstr>
      <vt:lpstr>Explain: Exporting from Soundtrap</vt:lpstr>
      <vt:lpstr>Explain: Exporting from Soundtrap </vt:lpstr>
      <vt:lpstr>Explain: Importing into EarSketch </vt:lpstr>
      <vt:lpstr>Explain: Importing into EarSketch</vt:lpstr>
      <vt:lpstr>Explain: Finding Your Sound</vt:lpstr>
      <vt:lpstr>Elaborate: Practice</vt:lpstr>
      <vt:lpstr>EVALUATE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Garrett, Stephen W</cp:lastModifiedBy>
  <cp:revision>181</cp:revision>
  <dcterms:modified xsi:type="dcterms:W3CDTF">2023-07-20T10:03:53Z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0x010100A30DF50E0FEEE64F891537BC1BA88882</vt:lpwstr>
  </property>
  <property fmtid="{D5CDD505-2E9C-101B-9397-08002B2CF9AE}" pid="3" name="MediaServiceImageTags">
    <vt:lpwstr/>
  </property>
</Properties>
</file>